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8"/>
  </p:notesMasterIdLst>
  <p:sldIdLst>
    <p:sldId id="298" r:id="rId4"/>
    <p:sldId id="319" r:id="rId5"/>
    <p:sldId id="307" r:id="rId6"/>
    <p:sldId id="269" r:id="rId7"/>
    <p:sldId id="308" r:id="rId8"/>
    <p:sldId id="323" r:id="rId9"/>
    <p:sldId id="324" r:id="rId10"/>
    <p:sldId id="317" r:id="rId11"/>
    <p:sldId id="289" r:id="rId12"/>
    <p:sldId id="318" r:id="rId13"/>
    <p:sldId id="266" r:id="rId14"/>
    <p:sldId id="332" r:id="rId15"/>
    <p:sldId id="293" r:id="rId16"/>
    <p:sldId id="303" r:id="rId17"/>
    <p:sldId id="272" r:id="rId18"/>
    <p:sldId id="306" r:id="rId19"/>
    <p:sldId id="312" r:id="rId20"/>
    <p:sldId id="313" r:id="rId21"/>
    <p:sldId id="327" r:id="rId22"/>
    <p:sldId id="333" r:id="rId23"/>
    <p:sldId id="335" r:id="rId24"/>
    <p:sldId id="336" r:id="rId25"/>
    <p:sldId id="334" r:id="rId26"/>
    <p:sldId id="304" r:id="rId27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goña panea" initials="b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23D71"/>
    <a:srgbClr val="FFCC00"/>
    <a:srgbClr val="008000"/>
    <a:srgbClr val="FF6565"/>
    <a:srgbClr val="2C5800"/>
    <a:srgbClr val="B88C00"/>
    <a:srgbClr val="C092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3590" autoAdjust="0"/>
  </p:normalViewPr>
  <p:slideViewPr>
    <p:cSldViewPr>
      <p:cViewPr varScale="1">
        <p:scale>
          <a:sx n="78" d="100"/>
          <a:sy n="78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71.png"/><Relationship Id="rId7" Type="http://schemas.openxmlformats.org/officeDocument/2006/relationships/image" Target="../media/image311.png"/><Relationship Id="rId2" Type="http://schemas.openxmlformats.org/officeDocument/2006/relationships/image" Target="../media/image261.png"/><Relationship Id="rId1" Type="http://schemas.openxmlformats.org/officeDocument/2006/relationships/image" Target="../media/image251.png"/><Relationship Id="rId6" Type="http://schemas.openxmlformats.org/officeDocument/2006/relationships/image" Target="../media/image301.png"/><Relationship Id="rId5" Type="http://schemas.openxmlformats.org/officeDocument/2006/relationships/image" Target="../media/image291.png"/><Relationship Id="rId10" Type="http://schemas.openxmlformats.org/officeDocument/2006/relationships/image" Target="../media/image341.png"/><Relationship Id="rId4" Type="http://schemas.openxmlformats.org/officeDocument/2006/relationships/image" Target="../media/image281.png"/><Relationship Id="rId9" Type="http://schemas.openxmlformats.org/officeDocument/2006/relationships/image" Target="../media/image3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71.png"/><Relationship Id="rId1" Type="http://schemas.openxmlformats.org/officeDocument/2006/relationships/image" Target="../media/image351.png"/><Relationship Id="rId5" Type="http://schemas.openxmlformats.org/officeDocument/2006/relationships/image" Target="../media/image361.png"/><Relationship Id="rId4" Type="http://schemas.openxmlformats.org/officeDocument/2006/relationships/image" Target="../media/image3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E4ED2-1D98-4803-A2A5-50D07E560698}" type="doc">
      <dgm:prSet loTypeId="urn:microsoft.com/office/officeart/2008/layout/AccentedPicture" loCatId="pictur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CA5E116-F5F6-43EF-83A7-405C4D39C575}">
      <dgm:prSet phldrT="[Texto]"/>
      <dgm:spPr/>
      <dgm:t>
        <a:bodyPr/>
        <a:lstStyle/>
        <a:p>
          <a:pPr algn="just"/>
          <a:r>
            <a:rPr lang="es-ES" dirty="0" smtClean="0"/>
            <a:t>Impulsar la </a:t>
          </a:r>
          <a:r>
            <a:rPr lang="es-ES" b="1" dirty="0" smtClean="0"/>
            <a:t>investigación</a:t>
          </a:r>
          <a:r>
            <a:rPr lang="es-ES" dirty="0" smtClean="0"/>
            <a:t> científica en materia agroalimentaria y su desarrollo tecnológico.</a:t>
          </a:r>
          <a:endParaRPr lang="es-ES" dirty="0"/>
        </a:p>
      </dgm:t>
    </dgm:pt>
    <dgm:pt modelId="{59A9797F-3C16-4EF5-AEA6-52BDAB4F661A}" type="parTrans" cxnId="{600C7F0E-A08A-4B0C-A49B-9EA5F337FA79}">
      <dgm:prSet/>
      <dgm:spPr/>
      <dgm:t>
        <a:bodyPr/>
        <a:lstStyle/>
        <a:p>
          <a:endParaRPr lang="es-ES"/>
        </a:p>
      </dgm:t>
    </dgm:pt>
    <dgm:pt modelId="{30A8A1FF-C4D6-4DDA-8C0E-816745D72B2B}" type="sibTrans" cxnId="{600C7F0E-A08A-4B0C-A49B-9EA5F337FA79}">
      <dgm:prSet/>
      <dgm:spPr/>
      <dgm:t>
        <a:bodyPr/>
        <a:lstStyle/>
        <a:p>
          <a:endParaRPr lang="es-ES"/>
        </a:p>
      </dgm:t>
    </dgm:pt>
    <dgm:pt modelId="{78BC6E29-1BA8-4F8B-9B89-3E1E23C0C909}">
      <dgm:prSet phldrT="[Texto]"/>
      <dgm:spPr/>
      <dgm:t>
        <a:bodyPr/>
        <a:lstStyle/>
        <a:p>
          <a:r>
            <a:rPr lang="es-ES" dirty="0" smtClean="0"/>
            <a:t>Impulsar la </a:t>
          </a:r>
          <a:r>
            <a:rPr lang="es-ES" b="1" dirty="0" smtClean="0"/>
            <a:t>transferencia</a:t>
          </a:r>
          <a:r>
            <a:rPr lang="es-ES" dirty="0" smtClean="0"/>
            <a:t> tecnológica, la innovación y la formación en el sector agroalimentario aragonés, así como el fomento y control de actividades relacionadas con las mismas.</a:t>
          </a:r>
          <a:endParaRPr lang="es-ES" dirty="0"/>
        </a:p>
      </dgm:t>
    </dgm:pt>
    <dgm:pt modelId="{FD5038AF-85DB-484C-BE0F-7FB6D900D729}" type="parTrans" cxnId="{23717AE3-5957-45D3-8895-AF784616355C}">
      <dgm:prSet/>
      <dgm:spPr/>
      <dgm:t>
        <a:bodyPr/>
        <a:lstStyle/>
        <a:p>
          <a:endParaRPr lang="es-ES"/>
        </a:p>
      </dgm:t>
    </dgm:pt>
    <dgm:pt modelId="{E55BB0AD-20F9-4268-8A8C-C9BE30065108}" type="sibTrans" cxnId="{23717AE3-5957-45D3-8895-AF784616355C}">
      <dgm:prSet/>
      <dgm:spPr/>
      <dgm:t>
        <a:bodyPr/>
        <a:lstStyle/>
        <a:p>
          <a:endParaRPr lang="es-ES"/>
        </a:p>
      </dgm:t>
    </dgm:pt>
    <dgm:pt modelId="{4F354F29-EAC5-4A65-A034-0BD1F352BEF9}">
      <dgm:prSet phldrT="[Texto]"/>
      <dgm:spPr/>
      <dgm:t>
        <a:bodyPr/>
        <a:lstStyle/>
        <a:p>
          <a:pPr algn="l"/>
          <a:r>
            <a:rPr lang="es-ES" dirty="0" smtClean="0"/>
            <a:t>Integrar esta contribución al progreso de la ciencia en el sistema de relaciones de </a:t>
          </a:r>
          <a:r>
            <a:rPr lang="es-ES" b="1" dirty="0" smtClean="0"/>
            <a:t>colaboración</a:t>
          </a:r>
          <a:r>
            <a:rPr lang="es-ES" dirty="0" smtClean="0"/>
            <a:t> y </a:t>
          </a:r>
          <a:r>
            <a:rPr lang="es-ES" b="1" dirty="0" smtClean="0"/>
            <a:t>cooperación</a:t>
          </a:r>
          <a:r>
            <a:rPr lang="es-ES" dirty="0" smtClean="0"/>
            <a:t> propias de la actividad investigadora.</a:t>
          </a:r>
          <a:endParaRPr lang="es-ES" dirty="0"/>
        </a:p>
      </dgm:t>
    </dgm:pt>
    <dgm:pt modelId="{80AD6CB4-AAA6-4E95-B475-62CFEC50BF24}" type="parTrans" cxnId="{2A1FF7CC-3722-472C-8432-8912CF37A261}">
      <dgm:prSet/>
      <dgm:spPr/>
      <dgm:t>
        <a:bodyPr/>
        <a:lstStyle/>
        <a:p>
          <a:endParaRPr lang="es-ES"/>
        </a:p>
      </dgm:t>
    </dgm:pt>
    <dgm:pt modelId="{69F7CD2C-20A7-4970-8F4C-A829C46DBEAC}" type="sibTrans" cxnId="{2A1FF7CC-3722-472C-8432-8912CF37A261}">
      <dgm:prSet/>
      <dgm:spPr/>
      <dgm:t>
        <a:bodyPr/>
        <a:lstStyle/>
        <a:p>
          <a:endParaRPr lang="es-ES"/>
        </a:p>
      </dgm:t>
    </dgm:pt>
    <dgm:pt modelId="{EA184C96-E6A7-43B4-909B-3CF30E9582AE}">
      <dgm:prSet phldrT="[Texto]" custT="1"/>
      <dgm:spPr/>
      <dgm:t>
        <a:bodyPr/>
        <a:lstStyle/>
        <a:p>
          <a:pPr algn="l">
            <a:spcAft>
              <a:spcPts val="0"/>
            </a:spcAft>
          </a:pPr>
          <a:r>
            <a:rPr lang="es-ES" sz="1800" b="1" dirty="0" smtClean="0"/>
            <a:t>El Centro de Investigación y Tecnología Agroalimentaria de Aragón (CITA) es un organismo público del Gobierno de Aragon, dedicado a la investigación, el desarrollo y la transferencia de tecnología al sector agroalimentario, además de ofrecer asesoramiento y servicios al mismo, y todo ello con tecnologías respetuosas con el medio ambiente.</a:t>
          </a:r>
          <a:endParaRPr lang="es-ES" sz="1800" b="1" dirty="0"/>
        </a:p>
      </dgm:t>
    </dgm:pt>
    <dgm:pt modelId="{DDF9856A-1BF8-4869-BDF1-BB050A6990F6}" type="sibTrans" cxnId="{877E1308-97C9-4CD9-AB75-1A31FDDC3281}">
      <dgm:prSet/>
      <dgm:spPr>
        <a:solidFill>
          <a:srgbClr val="008000"/>
        </a:solidFill>
      </dgm:spPr>
      <dgm:t>
        <a:bodyPr anchor="ctr" anchorCtr="1"/>
        <a:lstStyle/>
        <a:p>
          <a:endParaRPr lang="es-ES"/>
        </a:p>
      </dgm:t>
    </dgm:pt>
    <dgm:pt modelId="{D2AB18AC-0744-440F-A652-0D3A683D2311}" type="parTrans" cxnId="{877E1308-97C9-4CD9-AB75-1A31FDDC3281}">
      <dgm:prSet/>
      <dgm:spPr/>
      <dgm:t>
        <a:bodyPr/>
        <a:lstStyle/>
        <a:p>
          <a:endParaRPr lang="es-ES"/>
        </a:p>
      </dgm:t>
    </dgm:pt>
    <dgm:pt modelId="{C262194F-E558-4ACC-93DE-A8316CAC3E0C}" type="pres">
      <dgm:prSet presAssocID="{1C0E4ED2-1D98-4803-A2A5-50D07E560698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54AD16AB-6A56-4E60-A563-DF5C208F9525}" type="pres">
      <dgm:prSet presAssocID="{DDF9856A-1BF8-4869-BDF1-BB050A6990F6}" presName="picture_1" presStyleLbl="bgImgPlace1" presStyleIdx="0" presStyleCnt="1" custScaleX="99812" custScaleY="106930" custLinFactNeighborX="-851" custLinFactNeighborY="772"/>
      <dgm:spPr/>
      <dgm:t>
        <a:bodyPr/>
        <a:lstStyle/>
        <a:p>
          <a:endParaRPr lang="es-ES"/>
        </a:p>
      </dgm:t>
    </dgm:pt>
    <dgm:pt modelId="{0ED94744-D428-48BC-B9EF-878D7CA46259}" type="pres">
      <dgm:prSet presAssocID="{EA184C96-E6A7-43B4-909B-3CF30E9582AE}" presName="text_1" presStyleLbl="node1" presStyleIdx="0" presStyleCnt="0" custAng="0" custScaleY="83324" custLinFactNeighborX="-93" custLinFactNeighborY="34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02F05B-10FE-49D1-8575-69B49407D17D}" type="pres">
      <dgm:prSet presAssocID="{1C0E4ED2-1D98-4803-A2A5-50D07E560698}" presName="linV" presStyleCnt="0"/>
      <dgm:spPr/>
    </dgm:pt>
    <dgm:pt modelId="{6BD44FFC-D6F0-4ADF-888B-1D0FF68B73F5}" type="pres">
      <dgm:prSet presAssocID="{3CA5E116-F5F6-43EF-83A7-405C4D39C575}" presName="pair" presStyleCnt="0"/>
      <dgm:spPr/>
    </dgm:pt>
    <dgm:pt modelId="{045CD1DD-0134-4C46-8BA2-EA7DAEF110EC}" type="pres">
      <dgm:prSet presAssocID="{3CA5E116-F5F6-43EF-83A7-405C4D39C575}" presName="spaceH" presStyleLbl="node1" presStyleIdx="0" presStyleCnt="0"/>
      <dgm:spPr/>
    </dgm:pt>
    <dgm:pt modelId="{6CD33570-5FDD-4A24-8DEC-264F81FD93B5}" type="pres">
      <dgm:prSet presAssocID="{3CA5E116-F5F6-43EF-83A7-405C4D39C575}" presName="desPictures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D012133-0446-4FFC-B263-469AF54A53CD}" type="pres">
      <dgm:prSet presAssocID="{3CA5E116-F5F6-43EF-83A7-405C4D39C575}" presName="desTextWrapper" presStyleCnt="0"/>
      <dgm:spPr/>
    </dgm:pt>
    <dgm:pt modelId="{D7046F5A-070D-47DB-863D-3B1E857DBE48}" type="pres">
      <dgm:prSet presAssocID="{3CA5E116-F5F6-43EF-83A7-405C4D39C575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02D0B-9A7F-49AA-97CA-436A78177495}" type="pres">
      <dgm:prSet presAssocID="{30A8A1FF-C4D6-4DDA-8C0E-816745D72B2B}" presName="spaceV" presStyleCnt="0"/>
      <dgm:spPr/>
    </dgm:pt>
    <dgm:pt modelId="{BC0247F7-CB7C-4A81-A36C-8C3F193A8E76}" type="pres">
      <dgm:prSet presAssocID="{4F354F29-EAC5-4A65-A034-0BD1F352BEF9}" presName="pair" presStyleCnt="0"/>
      <dgm:spPr/>
    </dgm:pt>
    <dgm:pt modelId="{ADA7CD7E-00C2-435B-962C-2328F661170B}" type="pres">
      <dgm:prSet presAssocID="{4F354F29-EAC5-4A65-A034-0BD1F352BEF9}" presName="spaceH" presStyleLbl="node1" presStyleIdx="0" presStyleCnt="0"/>
      <dgm:spPr/>
    </dgm:pt>
    <dgm:pt modelId="{658E498A-91ED-49AF-B55B-485E1C1A3079}" type="pres">
      <dgm:prSet presAssocID="{4F354F29-EAC5-4A65-A034-0BD1F352BEF9}" presName="desPictures" presStyleLbl="align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538B00-7B67-48EE-A587-9B325271BF5E}" type="pres">
      <dgm:prSet presAssocID="{4F354F29-EAC5-4A65-A034-0BD1F352BEF9}" presName="desTextWrapper" presStyleCnt="0"/>
      <dgm:spPr/>
    </dgm:pt>
    <dgm:pt modelId="{4C31014A-8D03-4CFD-B33A-018387E5C994}" type="pres">
      <dgm:prSet presAssocID="{4F354F29-EAC5-4A65-A034-0BD1F352BEF9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90C34-EA6E-4857-91D9-0471A29B7327}" type="pres">
      <dgm:prSet presAssocID="{69F7CD2C-20A7-4970-8F4C-A829C46DBEAC}" presName="spaceV" presStyleCnt="0"/>
      <dgm:spPr/>
    </dgm:pt>
    <dgm:pt modelId="{2F846420-17A5-491F-8CD8-854A72E90F4F}" type="pres">
      <dgm:prSet presAssocID="{78BC6E29-1BA8-4F8B-9B89-3E1E23C0C909}" presName="pair" presStyleCnt="0"/>
      <dgm:spPr/>
    </dgm:pt>
    <dgm:pt modelId="{9813A38F-85EC-4F03-9733-D7B1C851E1C5}" type="pres">
      <dgm:prSet presAssocID="{78BC6E29-1BA8-4F8B-9B89-3E1E23C0C909}" presName="spaceH" presStyleLbl="node1" presStyleIdx="0" presStyleCnt="0"/>
      <dgm:spPr/>
    </dgm:pt>
    <dgm:pt modelId="{5D5EACAA-AC86-4AF2-ABFD-84159E317834}" type="pres">
      <dgm:prSet presAssocID="{78BC6E29-1BA8-4F8B-9B89-3E1E23C0C909}" presName="desPictures" presStyleLbl="align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5BC0DBA-FC50-4A14-AB7E-FDA59913DFCE}" type="pres">
      <dgm:prSet presAssocID="{78BC6E29-1BA8-4F8B-9B89-3E1E23C0C909}" presName="desTextWrapper" presStyleCnt="0"/>
      <dgm:spPr/>
    </dgm:pt>
    <dgm:pt modelId="{C2682B30-A5BB-4790-B3CC-C24FB12608F4}" type="pres">
      <dgm:prSet presAssocID="{78BC6E29-1BA8-4F8B-9B89-3E1E23C0C909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2492D0-AB62-4450-8654-0833DBAA11E3}" type="pres">
      <dgm:prSet presAssocID="{1C0E4ED2-1D98-4803-A2A5-50D07E560698}" presName="maxNode" presStyleCnt="0"/>
      <dgm:spPr/>
    </dgm:pt>
    <dgm:pt modelId="{645C9675-0BFB-4BAC-AE95-45A1B1D6A4EA}" type="pres">
      <dgm:prSet presAssocID="{1C0E4ED2-1D98-4803-A2A5-50D07E560698}" presName="Name33" presStyleCnt="0"/>
      <dgm:spPr/>
    </dgm:pt>
  </dgm:ptLst>
  <dgm:cxnLst>
    <dgm:cxn modelId="{600C7F0E-A08A-4B0C-A49B-9EA5F337FA79}" srcId="{1C0E4ED2-1D98-4803-A2A5-50D07E560698}" destId="{3CA5E116-F5F6-43EF-83A7-405C4D39C575}" srcOrd="1" destOrd="0" parTransId="{59A9797F-3C16-4EF5-AEA6-52BDAB4F661A}" sibTransId="{30A8A1FF-C4D6-4DDA-8C0E-816745D72B2B}"/>
    <dgm:cxn modelId="{2A1FF7CC-3722-472C-8432-8912CF37A261}" srcId="{1C0E4ED2-1D98-4803-A2A5-50D07E560698}" destId="{4F354F29-EAC5-4A65-A034-0BD1F352BEF9}" srcOrd="2" destOrd="0" parTransId="{80AD6CB4-AAA6-4E95-B475-62CFEC50BF24}" sibTransId="{69F7CD2C-20A7-4970-8F4C-A829C46DBEAC}"/>
    <dgm:cxn modelId="{23717AE3-5957-45D3-8895-AF784616355C}" srcId="{1C0E4ED2-1D98-4803-A2A5-50D07E560698}" destId="{78BC6E29-1BA8-4F8B-9B89-3E1E23C0C909}" srcOrd="3" destOrd="0" parTransId="{FD5038AF-85DB-484C-BE0F-7FB6D900D729}" sibTransId="{E55BB0AD-20F9-4268-8A8C-C9BE30065108}"/>
    <dgm:cxn modelId="{C2ACD58D-8A76-45FC-AF39-619801336FF5}" type="presOf" srcId="{EA184C96-E6A7-43B4-909B-3CF30E9582AE}" destId="{0ED94744-D428-48BC-B9EF-878D7CA46259}" srcOrd="0" destOrd="0" presId="urn:microsoft.com/office/officeart/2008/layout/AccentedPicture"/>
    <dgm:cxn modelId="{BBBC6FFA-E1AF-49BF-9266-7D1AD64D6772}" type="presOf" srcId="{78BC6E29-1BA8-4F8B-9B89-3E1E23C0C909}" destId="{C2682B30-A5BB-4790-B3CC-C24FB12608F4}" srcOrd="0" destOrd="0" presId="urn:microsoft.com/office/officeart/2008/layout/AccentedPicture"/>
    <dgm:cxn modelId="{1F991EA9-1D0A-4607-8C3E-64F083ABAC90}" type="presOf" srcId="{3CA5E116-F5F6-43EF-83A7-405C4D39C575}" destId="{D7046F5A-070D-47DB-863D-3B1E857DBE48}" srcOrd="0" destOrd="0" presId="urn:microsoft.com/office/officeart/2008/layout/AccentedPicture"/>
    <dgm:cxn modelId="{2200778E-519B-4789-9698-3FF7B970E7DE}" type="presOf" srcId="{DDF9856A-1BF8-4869-BDF1-BB050A6990F6}" destId="{54AD16AB-6A56-4E60-A563-DF5C208F9525}" srcOrd="0" destOrd="0" presId="urn:microsoft.com/office/officeart/2008/layout/AccentedPicture"/>
    <dgm:cxn modelId="{877E1308-97C9-4CD9-AB75-1A31FDDC3281}" srcId="{1C0E4ED2-1D98-4803-A2A5-50D07E560698}" destId="{EA184C96-E6A7-43B4-909B-3CF30E9582AE}" srcOrd="0" destOrd="0" parTransId="{D2AB18AC-0744-440F-A652-0D3A683D2311}" sibTransId="{DDF9856A-1BF8-4869-BDF1-BB050A6990F6}"/>
    <dgm:cxn modelId="{D9ADB36A-A08E-4A85-8A93-11A34E873DFA}" type="presOf" srcId="{1C0E4ED2-1D98-4803-A2A5-50D07E560698}" destId="{C262194F-E558-4ACC-93DE-A8316CAC3E0C}" srcOrd="0" destOrd="0" presId="urn:microsoft.com/office/officeart/2008/layout/AccentedPicture"/>
    <dgm:cxn modelId="{648B0BD7-092B-442B-AA0A-1C2C271A1263}" type="presOf" srcId="{4F354F29-EAC5-4A65-A034-0BD1F352BEF9}" destId="{4C31014A-8D03-4CFD-B33A-018387E5C994}" srcOrd="0" destOrd="0" presId="urn:microsoft.com/office/officeart/2008/layout/AccentedPicture"/>
    <dgm:cxn modelId="{B360C43B-2BB8-4954-B664-631700457CE3}" type="presParOf" srcId="{C262194F-E558-4ACC-93DE-A8316CAC3E0C}" destId="{54AD16AB-6A56-4E60-A563-DF5C208F9525}" srcOrd="0" destOrd="0" presId="urn:microsoft.com/office/officeart/2008/layout/AccentedPicture"/>
    <dgm:cxn modelId="{51006EC5-824C-444C-9A21-B31E308F0953}" type="presParOf" srcId="{C262194F-E558-4ACC-93DE-A8316CAC3E0C}" destId="{0ED94744-D428-48BC-B9EF-878D7CA46259}" srcOrd="1" destOrd="0" presId="urn:microsoft.com/office/officeart/2008/layout/AccentedPicture"/>
    <dgm:cxn modelId="{3F272B4A-2DBC-440B-B75E-2F6828EFF0F8}" type="presParOf" srcId="{C262194F-E558-4ACC-93DE-A8316CAC3E0C}" destId="{6702F05B-10FE-49D1-8575-69B49407D17D}" srcOrd="2" destOrd="0" presId="urn:microsoft.com/office/officeart/2008/layout/AccentedPicture"/>
    <dgm:cxn modelId="{EBDDA8DA-6C67-4077-BDEB-288FD896F016}" type="presParOf" srcId="{6702F05B-10FE-49D1-8575-69B49407D17D}" destId="{6BD44FFC-D6F0-4ADF-888B-1D0FF68B73F5}" srcOrd="0" destOrd="0" presId="urn:microsoft.com/office/officeart/2008/layout/AccentedPicture"/>
    <dgm:cxn modelId="{022DBA93-41D1-493F-B5B3-89C73F5C785D}" type="presParOf" srcId="{6BD44FFC-D6F0-4ADF-888B-1D0FF68B73F5}" destId="{045CD1DD-0134-4C46-8BA2-EA7DAEF110EC}" srcOrd="0" destOrd="0" presId="urn:microsoft.com/office/officeart/2008/layout/AccentedPicture"/>
    <dgm:cxn modelId="{1F8EE3C7-561B-4CB9-9D20-2551145DC6F4}" type="presParOf" srcId="{6BD44FFC-D6F0-4ADF-888B-1D0FF68B73F5}" destId="{6CD33570-5FDD-4A24-8DEC-264F81FD93B5}" srcOrd="1" destOrd="0" presId="urn:microsoft.com/office/officeart/2008/layout/AccentedPicture"/>
    <dgm:cxn modelId="{873FFCFB-33CD-46BE-9538-7CD59BA87FF1}" type="presParOf" srcId="{6BD44FFC-D6F0-4ADF-888B-1D0FF68B73F5}" destId="{8D012133-0446-4FFC-B263-469AF54A53CD}" srcOrd="2" destOrd="0" presId="urn:microsoft.com/office/officeart/2008/layout/AccentedPicture"/>
    <dgm:cxn modelId="{39AD72DB-C405-423F-A521-E93125BD96B6}" type="presParOf" srcId="{8D012133-0446-4FFC-B263-469AF54A53CD}" destId="{D7046F5A-070D-47DB-863D-3B1E857DBE48}" srcOrd="0" destOrd="0" presId="urn:microsoft.com/office/officeart/2008/layout/AccentedPicture"/>
    <dgm:cxn modelId="{435090E5-AB73-4355-9049-E6B1EE62B1DA}" type="presParOf" srcId="{6702F05B-10FE-49D1-8575-69B49407D17D}" destId="{7BE02D0B-9A7F-49AA-97CA-436A78177495}" srcOrd="1" destOrd="0" presId="urn:microsoft.com/office/officeart/2008/layout/AccentedPicture"/>
    <dgm:cxn modelId="{76905F76-5662-47B8-808C-6AF8682D4EC1}" type="presParOf" srcId="{6702F05B-10FE-49D1-8575-69B49407D17D}" destId="{BC0247F7-CB7C-4A81-A36C-8C3F193A8E76}" srcOrd="2" destOrd="0" presId="urn:microsoft.com/office/officeart/2008/layout/AccentedPicture"/>
    <dgm:cxn modelId="{88CD7CF9-FE63-4F3C-AC96-580244694695}" type="presParOf" srcId="{BC0247F7-CB7C-4A81-A36C-8C3F193A8E76}" destId="{ADA7CD7E-00C2-435B-962C-2328F661170B}" srcOrd="0" destOrd="0" presId="urn:microsoft.com/office/officeart/2008/layout/AccentedPicture"/>
    <dgm:cxn modelId="{E68C38F9-5925-45C8-A037-5C5611CBC276}" type="presParOf" srcId="{BC0247F7-CB7C-4A81-A36C-8C3F193A8E76}" destId="{658E498A-91ED-49AF-B55B-485E1C1A3079}" srcOrd="1" destOrd="0" presId="urn:microsoft.com/office/officeart/2008/layout/AccentedPicture"/>
    <dgm:cxn modelId="{A1E9A0C5-2CB2-4896-9E37-8A7CB91CCAE4}" type="presParOf" srcId="{BC0247F7-CB7C-4A81-A36C-8C3F193A8E76}" destId="{13538B00-7B67-48EE-A587-9B325271BF5E}" srcOrd="2" destOrd="0" presId="urn:microsoft.com/office/officeart/2008/layout/AccentedPicture"/>
    <dgm:cxn modelId="{C0F1C1EA-E9B0-4647-BB36-8676379B311A}" type="presParOf" srcId="{13538B00-7B67-48EE-A587-9B325271BF5E}" destId="{4C31014A-8D03-4CFD-B33A-018387E5C994}" srcOrd="0" destOrd="0" presId="urn:microsoft.com/office/officeart/2008/layout/AccentedPicture"/>
    <dgm:cxn modelId="{388EBBD1-9FFE-4E06-96F5-1366C9ED152C}" type="presParOf" srcId="{6702F05B-10FE-49D1-8575-69B49407D17D}" destId="{C8090C34-EA6E-4857-91D9-0471A29B7327}" srcOrd="3" destOrd="0" presId="urn:microsoft.com/office/officeart/2008/layout/AccentedPicture"/>
    <dgm:cxn modelId="{4FE4B1DB-92FF-4103-9DA4-6A613F8A9B2F}" type="presParOf" srcId="{6702F05B-10FE-49D1-8575-69B49407D17D}" destId="{2F846420-17A5-491F-8CD8-854A72E90F4F}" srcOrd="4" destOrd="0" presId="urn:microsoft.com/office/officeart/2008/layout/AccentedPicture"/>
    <dgm:cxn modelId="{18505F0B-23B5-40C5-8D33-989B2084D4A1}" type="presParOf" srcId="{2F846420-17A5-491F-8CD8-854A72E90F4F}" destId="{9813A38F-85EC-4F03-9733-D7B1C851E1C5}" srcOrd="0" destOrd="0" presId="urn:microsoft.com/office/officeart/2008/layout/AccentedPicture"/>
    <dgm:cxn modelId="{28DCF43A-9FA0-4440-B050-F575CC0F3985}" type="presParOf" srcId="{2F846420-17A5-491F-8CD8-854A72E90F4F}" destId="{5D5EACAA-AC86-4AF2-ABFD-84159E317834}" srcOrd="1" destOrd="0" presId="urn:microsoft.com/office/officeart/2008/layout/AccentedPicture"/>
    <dgm:cxn modelId="{FE7E4A02-55D5-4856-AC1A-3D80DECCDB30}" type="presParOf" srcId="{2F846420-17A5-491F-8CD8-854A72E90F4F}" destId="{65BC0DBA-FC50-4A14-AB7E-FDA59913DFCE}" srcOrd="2" destOrd="0" presId="urn:microsoft.com/office/officeart/2008/layout/AccentedPicture"/>
    <dgm:cxn modelId="{2E3FF71A-1C37-4699-93B9-BB51D7F308BA}" type="presParOf" srcId="{65BC0DBA-FC50-4A14-AB7E-FDA59913DFCE}" destId="{C2682B30-A5BB-4790-B3CC-C24FB12608F4}" srcOrd="0" destOrd="0" presId="urn:microsoft.com/office/officeart/2008/layout/AccentedPicture"/>
    <dgm:cxn modelId="{ECA44EF7-680D-47B8-9CDF-E3E4812A64F6}" type="presParOf" srcId="{C262194F-E558-4ACC-93DE-A8316CAC3E0C}" destId="{8F2492D0-AB62-4450-8654-0833DBAA11E3}" srcOrd="3" destOrd="0" presId="urn:microsoft.com/office/officeart/2008/layout/AccentedPicture"/>
    <dgm:cxn modelId="{A1B5AE05-532B-4DBD-83B1-EDEC3DDCF018}" type="presParOf" srcId="{8F2492D0-AB62-4450-8654-0833DBAA11E3}" destId="{645C9675-0BFB-4BAC-AE95-45A1B1D6A4E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03F4A1-8D67-4DE6-A973-015FF764737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0A97A09-2E41-4853-8FA6-F790ACEFF207}">
      <dgm:prSet phldrT="[Texto]" custT="1"/>
      <dgm:spPr/>
      <dgm:t>
        <a:bodyPr/>
        <a:lstStyle/>
        <a:p>
          <a:r>
            <a:rPr lang="es-ES_tradnl" sz="1400" b="0" dirty="0" smtClean="0"/>
            <a:t>Recursos Genéticos y mejora</a:t>
          </a:r>
          <a:endParaRPr lang="es-ES" sz="1400" b="0" dirty="0"/>
        </a:p>
      </dgm:t>
    </dgm:pt>
    <dgm:pt modelId="{370F6B3A-D0C7-4FEF-84CD-BEF6FC08EE90}" type="parTrans" cxnId="{F9A4E983-B2D0-431B-83CC-E83D721E606C}">
      <dgm:prSet/>
      <dgm:spPr/>
      <dgm:t>
        <a:bodyPr/>
        <a:lstStyle/>
        <a:p>
          <a:endParaRPr lang="es-ES"/>
        </a:p>
      </dgm:t>
    </dgm:pt>
    <dgm:pt modelId="{10B78612-0B79-4C69-8F5A-8DF5D4B53E8F}" type="sibTrans" cxnId="{F9A4E983-B2D0-431B-83CC-E83D721E606C}">
      <dgm:prSet/>
      <dgm:spPr/>
      <dgm:t>
        <a:bodyPr/>
        <a:lstStyle/>
        <a:p>
          <a:endParaRPr lang="es-ES"/>
        </a:p>
      </dgm:t>
    </dgm:pt>
    <dgm:pt modelId="{BC99FC2C-18FC-434A-9A9C-33942092DB02}">
      <dgm:prSet phldrT="[Texto]" custT="1"/>
      <dgm:spPr/>
      <dgm:t>
        <a:bodyPr/>
        <a:lstStyle/>
        <a:p>
          <a:r>
            <a:rPr lang="es-ES" altLang="es-ES" sz="1400" b="0" dirty="0" smtClean="0"/>
            <a:t>Optimización de la producción agroalimentaria </a:t>
          </a:r>
          <a:endParaRPr lang="es-ES" sz="1400" b="0" dirty="0"/>
        </a:p>
      </dgm:t>
    </dgm:pt>
    <dgm:pt modelId="{C44681A3-3A8B-4AD1-9C15-A3137D1D99B6}" type="parTrans" cxnId="{65A11026-61BF-4580-9246-C6662578CC13}">
      <dgm:prSet/>
      <dgm:spPr/>
      <dgm:t>
        <a:bodyPr/>
        <a:lstStyle/>
        <a:p>
          <a:endParaRPr lang="es-ES"/>
        </a:p>
      </dgm:t>
    </dgm:pt>
    <dgm:pt modelId="{34D3C336-BA23-4460-85FF-333CD6E386DD}" type="sibTrans" cxnId="{65A11026-61BF-4580-9246-C6662578CC13}">
      <dgm:prSet/>
      <dgm:spPr/>
      <dgm:t>
        <a:bodyPr/>
        <a:lstStyle/>
        <a:p>
          <a:endParaRPr lang="es-ES"/>
        </a:p>
      </dgm:t>
    </dgm:pt>
    <dgm:pt modelId="{505AC55B-765D-4F5D-B492-B0CCAFA7D54B}">
      <dgm:prSet phldrT="[Texto]" custT="1"/>
      <dgm:spPr/>
      <dgm:t>
        <a:bodyPr/>
        <a:lstStyle/>
        <a:p>
          <a:r>
            <a:rPr lang="es-ES_tradnl" sz="1800" b="1" dirty="0" smtClean="0"/>
            <a:t>Desarrollo de sistemas agrarios sostenibles</a:t>
          </a:r>
        </a:p>
      </dgm:t>
    </dgm:pt>
    <dgm:pt modelId="{A3CD8285-8BE1-4749-9EF2-7E3C7501EC0C}" type="parTrans" cxnId="{BA5A72E8-DC35-4431-991A-8F4E23896DB5}">
      <dgm:prSet/>
      <dgm:spPr/>
      <dgm:t>
        <a:bodyPr/>
        <a:lstStyle/>
        <a:p>
          <a:endParaRPr lang="es-ES"/>
        </a:p>
      </dgm:t>
    </dgm:pt>
    <dgm:pt modelId="{C7403AAE-CF4C-46C4-8EB4-D90D4F303A14}" type="sibTrans" cxnId="{BA5A72E8-DC35-4431-991A-8F4E23896DB5}">
      <dgm:prSet/>
      <dgm:spPr/>
      <dgm:t>
        <a:bodyPr/>
        <a:lstStyle/>
        <a:p>
          <a:endParaRPr lang="es-ES"/>
        </a:p>
      </dgm:t>
    </dgm:pt>
    <dgm:pt modelId="{73CF2775-1945-4110-A24E-D8C298C7AEA6}" type="pres">
      <dgm:prSet presAssocID="{2A03F4A1-8D67-4DE6-A973-015FF764737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033B022-752B-4BFB-943D-532EC01130F2}" type="pres">
      <dgm:prSet presAssocID="{C0A97A09-2E41-4853-8FA6-F790ACEFF207}" presName="Accent1" presStyleCnt="0"/>
      <dgm:spPr/>
    </dgm:pt>
    <dgm:pt modelId="{AD5E190D-80F3-439B-B4B2-5C62D76F1D7D}" type="pres">
      <dgm:prSet presAssocID="{C0A97A09-2E41-4853-8FA6-F790ACEFF207}" presName="Accent" presStyleLbl="node1" presStyleIdx="0" presStyleCnt="3"/>
      <dgm:spPr>
        <a:solidFill>
          <a:srgbClr val="92D050">
            <a:alpha val="50000"/>
          </a:srgbClr>
        </a:solidFill>
      </dgm:spPr>
    </dgm:pt>
    <dgm:pt modelId="{3241FD85-B45D-40E2-B349-0922978394A5}" type="pres">
      <dgm:prSet presAssocID="{C0A97A09-2E41-4853-8FA6-F790ACEFF20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097199-7292-4ABD-93A5-C599ED301B04}" type="pres">
      <dgm:prSet presAssocID="{BC99FC2C-18FC-434A-9A9C-33942092DB02}" presName="Accent2" presStyleCnt="0"/>
      <dgm:spPr/>
    </dgm:pt>
    <dgm:pt modelId="{AE468149-144E-4B91-8FAD-6CA6DF775401}" type="pres">
      <dgm:prSet presAssocID="{BC99FC2C-18FC-434A-9A9C-33942092DB02}" presName="Accent" presStyleLbl="node1" presStyleIdx="1" presStyleCnt="3"/>
      <dgm:spPr>
        <a:solidFill>
          <a:srgbClr val="92D050">
            <a:alpha val="50000"/>
          </a:srgbClr>
        </a:solidFill>
      </dgm:spPr>
    </dgm:pt>
    <dgm:pt modelId="{609D006B-80A4-48ED-A4B5-21896D86B5DF}" type="pres">
      <dgm:prSet presAssocID="{BC99FC2C-18FC-434A-9A9C-33942092DB02}" presName="Parent2" presStyleLbl="revTx" presStyleIdx="1" presStyleCnt="3" custScaleX="1046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559225-B105-481E-954B-25ABEAE812E5}" type="pres">
      <dgm:prSet presAssocID="{505AC55B-765D-4F5D-B492-B0CCAFA7D54B}" presName="Accent3" presStyleCnt="0"/>
      <dgm:spPr/>
    </dgm:pt>
    <dgm:pt modelId="{242CDC9D-3D8C-4E2E-ACA2-B41A31B70235}" type="pres">
      <dgm:prSet presAssocID="{505AC55B-765D-4F5D-B492-B0CCAFA7D54B}" presName="Accent" presStyleLbl="node1" presStyleIdx="2" presStyleCnt="3"/>
      <dgm:spPr>
        <a:solidFill>
          <a:srgbClr val="00B050"/>
        </a:solidFill>
      </dgm:spPr>
    </dgm:pt>
    <dgm:pt modelId="{0F375973-FD3E-4BB3-A8A5-25E162A61728}" type="pres">
      <dgm:prSet presAssocID="{505AC55B-765D-4F5D-B492-B0CCAFA7D54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A531A7-F8D3-48B9-BB04-B57610BF204B}" type="presOf" srcId="{BC99FC2C-18FC-434A-9A9C-33942092DB02}" destId="{609D006B-80A4-48ED-A4B5-21896D86B5DF}" srcOrd="0" destOrd="0" presId="urn:microsoft.com/office/officeart/2009/layout/CircleArrowProcess"/>
    <dgm:cxn modelId="{65A11026-61BF-4580-9246-C6662578CC13}" srcId="{2A03F4A1-8D67-4DE6-A973-015FF7647377}" destId="{BC99FC2C-18FC-434A-9A9C-33942092DB02}" srcOrd="1" destOrd="0" parTransId="{C44681A3-3A8B-4AD1-9C15-A3137D1D99B6}" sibTransId="{34D3C336-BA23-4460-85FF-333CD6E386DD}"/>
    <dgm:cxn modelId="{E2CD7637-23EC-417F-85C5-64261B1058ED}" type="presOf" srcId="{2A03F4A1-8D67-4DE6-A973-015FF7647377}" destId="{73CF2775-1945-4110-A24E-D8C298C7AEA6}" srcOrd="0" destOrd="0" presId="urn:microsoft.com/office/officeart/2009/layout/CircleArrowProcess"/>
    <dgm:cxn modelId="{BA5A72E8-DC35-4431-991A-8F4E23896DB5}" srcId="{2A03F4A1-8D67-4DE6-A973-015FF7647377}" destId="{505AC55B-765D-4F5D-B492-B0CCAFA7D54B}" srcOrd="2" destOrd="0" parTransId="{A3CD8285-8BE1-4749-9EF2-7E3C7501EC0C}" sibTransId="{C7403AAE-CF4C-46C4-8EB4-D90D4F303A14}"/>
    <dgm:cxn modelId="{F9A4E983-B2D0-431B-83CC-E83D721E606C}" srcId="{2A03F4A1-8D67-4DE6-A973-015FF7647377}" destId="{C0A97A09-2E41-4853-8FA6-F790ACEFF207}" srcOrd="0" destOrd="0" parTransId="{370F6B3A-D0C7-4FEF-84CD-BEF6FC08EE90}" sibTransId="{10B78612-0B79-4C69-8F5A-8DF5D4B53E8F}"/>
    <dgm:cxn modelId="{2ABBA3E6-BAD2-4FCE-87F5-259D562C8448}" type="presOf" srcId="{505AC55B-765D-4F5D-B492-B0CCAFA7D54B}" destId="{0F375973-FD3E-4BB3-A8A5-25E162A61728}" srcOrd="0" destOrd="0" presId="urn:microsoft.com/office/officeart/2009/layout/CircleArrowProcess"/>
    <dgm:cxn modelId="{DDE1737C-500F-4FA0-8B1A-A2190F674213}" type="presOf" srcId="{C0A97A09-2E41-4853-8FA6-F790ACEFF207}" destId="{3241FD85-B45D-40E2-B349-0922978394A5}" srcOrd="0" destOrd="0" presId="urn:microsoft.com/office/officeart/2009/layout/CircleArrowProcess"/>
    <dgm:cxn modelId="{55BB004C-F0A8-4ED5-B3FB-9470BF32578F}" type="presParOf" srcId="{73CF2775-1945-4110-A24E-D8C298C7AEA6}" destId="{E033B022-752B-4BFB-943D-532EC01130F2}" srcOrd="0" destOrd="0" presId="urn:microsoft.com/office/officeart/2009/layout/CircleArrowProcess"/>
    <dgm:cxn modelId="{D00AD0D6-FBA5-4E11-B55A-F3740A2D17C7}" type="presParOf" srcId="{E033B022-752B-4BFB-943D-532EC01130F2}" destId="{AD5E190D-80F3-439B-B4B2-5C62D76F1D7D}" srcOrd="0" destOrd="0" presId="urn:microsoft.com/office/officeart/2009/layout/CircleArrowProcess"/>
    <dgm:cxn modelId="{4EF45C34-1B92-49D5-AD34-3C49019B520B}" type="presParOf" srcId="{73CF2775-1945-4110-A24E-D8C298C7AEA6}" destId="{3241FD85-B45D-40E2-B349-0922978394A5}" srcOrd="1" destOrd="0" presId="urn:microsoft.com/office/officeart/2009/layout/CircleArrowProcess"/>
    <dgm:cxn modelId="{B478C16E-E166-4E83-8A4F-3DA2F722368E}" type="presParOf" srcId="{73CF2775-1945-4110-A24E-D8C298C7AEA6}" destId="{07097199-7292-4ABD-93A5-C599ED301B04}" srcOrd="2" destOrd="0" presId="urn:microsoft.com/office/officeart/2009/layout/CircleArrowProcess"/>
    <dgm:cxn modelId="{EC89BF5C-288F-4FC1-936D-D90744069311}" type="presParOf" srcId="{07097199-7292-4ABD-93A5-C599ED301B04}" destId="{AE468149-144E-4B91-8FAD-6CA6DF775401}" srcOrd="0" destOrd="0" presId="urn:microsoft.com/office/officeart/2009/layout/CircleArrowProcess"/>
    <dgm:cxn modelId="{5D01AEE8-3ABB-41A1-9EF4-D0FA81673B39}" type="presParOf" srcId="{73CF2775-1945-4110-A24E-D8C298C7AEA6}" destId="{609D006B-80A4-48ED-A4B5-21896D86B5DF}" srcOrd="3" destOrd="0" presId="urn:microsoft.com/office/officeart/2009/layout/CircleArrowProcess"/>
    <dgm:cxn modelId="{1E1AB8DC-7391-4CC8-A2E7-23CC25DDD7C8}" type="presParOf" srcId="{73CF2775-1945-4110-A24E-D8C298C7AEA6}" destId="{6E559225-B105-481E-954B-25ABEAE812E5}" srcOrd="4" destOrd="0" presId="urn:microsoft.com/office/officeart/2009/layout/CircleArrowProcess"/>
    <dgm:cxn modelId="{A07A4B69-B602-4F18-BC9A-89E27A0204FA}" type="presParOf" srcId="{6E559225-B105-481E-954B-25ABEAE812E5}" destId="{242CDC9D-3D8C-4E2E-ACA2-B41A31B70235}" srcOrd="0" destOrd="0" presId="urn:microsoft.com/office/officeart/2009/layout/CircleArrowProcess"/>
    <dgm:cxn modelId="{B023A19F-D080-4D5E-A9AA-62F73627312B}" type="presParOf" srcId="{73CF2775-1945-4110-A24E-D8C298C7AEA6}" destId="{0F375973-FD3E-4BB3-A8A5-25E162A6172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36774-7966-4D2D-AE50-9974408F7CBD}" type="doc">
      <dgm:prSet loTypeId="urn:microsoft.com/office/officeart/2005/8/layout/chevron2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1E6FF55-0A84-4551-B102-83891FED6889}">
      <dgm:prSet phldrT="[Texto]" custT="1"/>
      <dgm:spPr>
        <a:solidFill>
          <a:schemeClr val="bg1">
            <a:lumMod val="85000"/>
            <a:alpha val="50000"/>
          </a:schemeClr>
        </a:solidFill>
      </dgm:spPr>
      <dgm:t>
        <a:bodyPr/>
        <a:lstStyle/>
        <a:p>
          <a:r>
            <a:rPr lang="es-ES" sz="1600" b="0" dirty="0" smtClean="0">
              <a:latin typeface="Tw Cen MT" panose="020B0602020104020603" pitchFamily="34" charset="0"/>
            </a:rPr>
            <a:t>Aprobación de la creación de la Granja Agrícola de Zaragoza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710DA0CE-895C-44B6-B601-464136A362D2}" type="parTrans" cxnId="{88812AFC-5BC0-4511-B95F-D43E42F04531}">
      <dgm:prSet/>
      <dgm:spPr/>
      <dgm:t>
        <a:bodyPr/>
        <a:lstStyle/>
        <a:p>
          <a:endParaRPr lang="es-ES"/>
        </a:p>
      </dgm:t>
    </dgm:pt>
    <dgm:pt modelId="{E077BE81-EC3A-4366-9177-F2E2A6EBEC95}" type="sibTrans" cxnId="{88812AFC-5BC0-4511-B95F-D43E42F04531}">
      <dgm:prSet/>
      <dgm:spPr/>
      <dgm:t>
        <a:bodyPr/>
        <a:lstStyle/>
        <a:p>
          <a:endParaRPr lang="es-ES"/>
        </a:p>
      </dgm:t>
    </dgm:pt>
    <dgm:pt modelId="{C3E988D1-CA49-4B82-BEA6-9D4B9F60622A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1964</a:t>
          </a:r>
          <a:endParaRPr lang="es-ES" b="1" dirty="0">
            <a:solidFill>
              <a:schemeClr val="bg1"/>
            </a:solidFill>
          </a:endParaRPr>
        </a:p>
      </dgm:t>
    </dgm:pt>
    <dgm:pt modelId="{2EDF4EED-5FAB-4177-A8D9-0EAB7B8E98B5}" type="parTrans" cxnId="{89F9A0E8-AA48-4B86-A61D-2B62C995A75A}">
      <dgm:prSet/>
      <dgm:spPr/>
      <dgm:t>
        <a:bodyPr/>
        <a:lstStyle/>
        <a:p>
          <a:endParaRPr lang="es-ES"/>
        </a:p>
      </dgm:t>
    </dgm:pt>
    <dgm:pt modelId="{34449BFE-0A9B-448E-A7B5-5FC83D4CD157}" type="sibTrans" cxnId="{89F9A0E8-AA48-4B86-A61D-2B62C995A75A}">
      <dgm:prSet/>
      <dgm:spPr/>
      <dgm:t>
        <a:bodyPr/>
        <a:lstStyle/>
        <a:p>
          <a:endParaRPr lang="es-ES"/>
        </a:p>
      </dgm:t>
    </dgm:pt>
    <dgm:pt modelId="{C9685C3A-2D72-48F1-AB1D-E42F3C82FFDA}">
      <dgm:prSet phldrT="[Texto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es-ES" sz="1600" b="0" dirty="0" smtClean="0">
              <a:latin typeface="Tw Cen MT" panose="020B0602020104020603" pitchFamily="34" charset="0"/>
            </a:rPr>
            <a:t>Centro de Investigación y Desarrollo Agrario del Ebro (CIDADE) </a:t>
          </a:r>
          <a:br>
            <a:rPr lang="es-ES" sz="1600" b="0" dirty="0" smtClean="0">
              <a:latin typeface="Tw Cen MT" panose="020B0602020104020603" pitchFamily="34" charset="0"/>
            </a:rPr>
          </a:br>
          <a:r>
            <a:rPr lang="es-ES" sz="1600" b="0" dirty="0" smtClean="0">
              <a:latin typeface="Tw Cen MT" panose="020B0602020104020603" pitchFamily="34" charset="0"/>
            </a:rPr>
            <a:t>promovido por el Ministerio de Agricultura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1751EF82-EEB4-45AE-A522-14826095F400}" type="parTrans" cxnId="{1842AEB3-3076-4ACE-B624-9CE21D48C306}">
      <dgm:prSet/>
      <dgm:spPr/>
      <dgm:t>
        <a:bodyPr/>
        <a:lstStyle/>
        <a:p>
          <a:endParaRPr lang="es-ES"/>
        </a:p>
      </dgm:t>
    </dgm:pt>
    <dgm:pt modelId="{E068D9BE-8B02-4CA6-8F35-50D9433C6001}" type="sibTrans" cxnId="{1842AEB3-3076-4ACE-B624-9CE21D48C306}">
      <dgm:prSet/>
      <dgm:spPr/>
      <dgm:t>
        <a:bodyPr/>
        <a:lstStyle/>
        <a:p>
          <a:endParaRPr lang="es-ES"/>
        </a:p>
      </dgm:t>
    </dgm:pt>
    <dgm:pt modelId="{1394E0E5-E2BC-47B0-9171-675DFE4668ED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1972</a:t>
          </a:r>
          <a:endParaRPr lang="es-ES" b="1" dirty="0">
            <a:solidFill>
              <a:schemeClr val="bg1"/>
            </a:solidFill>
          </a:endParaRPr>
        </a:p>
      </dgm:t>
    </dgm:pt>
    <dgm:pt modelId="{3DCA529C-B718-43E0-95F6-A16FB8C8BAF4}" type="parTrans" cxnId="{ED8C40E8-71FE-4ADE-BAE7-5129EAC52C0A}">
      <dgm:prSet/>
      <dgm:spPr/>
      <dgm:t>
        <a:bodyPr/>
        <a:lstStyle/>
        <a:p>
          <a:endParaRPr lang="es-ES"/>
        </a:p>
      </dgm:t>
    </dgm:pt>
    <dgm:pt modelId="{00DE86FE-6129-4CAD-A355-652ED7EAB54E}" type="sibTrans" cxnId="{ED8C40E8-71FE-4ADE-BAE7-5129EAC52C0A}">
      <dgm:prSet/>
      <dgm:spPr/>
      <dgm:t>
        <a:bodyPr/>
        <a:lstStyle/>
        <a:p>
          <a:endParaRPr lang="es-ES"/>
        </a:p>
      </dgm:t>
    </dgm:pt>
    <dgm:pt modelId="{3AFD7476-71BE-4F7E-BFE7-18D6D7B954FB}">
      <dgm:prSet phldrT="[Texto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ES" sz="1600" dirty="0" smtClean="0"/>
            <a:t> </a:t>
          </a:r>
          <a:r>
            <a:rPr lang="es-ES" sz="1600" b="0" dirty="0" smtClean="0">
              <a:latin typeface="Tw Cen MT" panose="020B0602020104020603" pitchFamily="34" charset="0"/>
            </a:rPr>
            <a:t>Aprobación del Plan Estratégico del centro para el periodo 2014-2020  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4B18DF0D-1CBE-4836-B37F-E94FC856AD8B}" type="parTrans" cxnId="{E4138154-6200-49DD-BD01-BD1931DE2D41}">
      <dgm:prSet/>
      <dgm:spPr/>
      <dgm:t>
        <a:bodyPr/>
        <a:lstStyle/>
        <a:p>
          <a:endParaRPr lang="es-ES"/>
        </a:p>
      </dgm:t>
    </dgm:pt>
    <dgm:pt modelId="{1FC65D1E-F43E-4752-81CF-B642FD2EF06A}" type="sibTrans" cxnId="{E4138154-6200-49DD-BD01-BD1931DE2D41}">
      <dgm:prSet/>
      <dgm:spPr/>
      <dgm:t>
        <a:bodyPr/>
        <a:lstStyle/>
        <a:p>
          <a:endParaRPr lang="es-ES"/>
        </a:p>
      </dgm:t>
    </dgm:pt>
    <dgm:pt modelId="{CA55D38D-AC4A-46C2-B6AC-6C33514BB51F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</a:rPr>
            <a:t>1881</a:t>
          </a:r>
          <a:endParaRPr lang="es-ES" sz="1050" b="1" dirty="0">
            <a:solidFill>
              <a:schemeClr val="bg1"/>
            </a:solidFill>
          </a:endParaRPr>
        </a:p>
      </dgm:t>
    </dgm:pt>
    <dgm:pt modelId="{4DB307E7-9944-4BFE-86B0-555FBC9D1109}" type="parTrans" cxnId="{C3CEF322-A49B-47AC-89A2-A10DA9A935A8}">
      <dgm:prSet/>
      <dgm:spPr/>
      <dgm:t>
        <a:bodyPr/>
        <a:lstStyle/>
        <a:p>
          <a:endParaRPr lang="es-ES"/>
        </a:p>
      </dgm:t>
    </dgm:pt>
    <dgm:pt modelId="{5767C5CF-3605-4DAD-8942-1D1CA0FEE8F2}" type="sibTrans" cxnId="{C3CEF322-A49B-47AC-89A2-A10DA9A935A8}">
      <dgm:prSet/>
      <dgm:spPr/>
      <dgm:t>
        <a:bodyPr/>
        <a:lstStyle/>
        <a:p>
          <a:endParaRPr lang="es-ES"/>
        </a:p>
      </dgm:t>
    </dgm:pt>
    <dgm:pt modelId="{500AA1A9-EFCC-421C-BF69-49B664EF2C8A}">
      <dgm:prSet phldrT="[Texto]"/>
      <dgm:spPr>
        <a:solidFill>
          <a:srgbClr val="FF0000"/>
        </a:solidFill>
      </dgm:spPr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1984</a:t>
          </a:r>
          <a:endParaRPr lang="es-ES" b="1" dirty="0">
            <a:solidFill>
              <a:schemeClr val="bg1"/>
            </a:solidFill>
          </a:endParaRPr>
        </a:p>
      </dgm:t>
    </dgm:pt>
    <dgm:pt modelId="{360DC179-6BDF-4DAD-AF37-EBAA9B0034F9}" type="parTrans" cxnId="{0A0C1F18-C660-4CC5-B47D-E74772A99F7D}">
      <dgm:prSet/>
      <dgm:spPr/>
      <dgm:t>
        <a:bodyPr/>
        <a:lstStyle/>
        <a:p>
          <a:endParaRPr lang="es-ES"/>
        </a:p>
      </dgm:t>
    </dgm:pt>
    <dgm:pt modelId="{6D0CB308-8A7D-475C-A817-AAFE01BCD089}" type="sibTrans" cxnId="{0A0C1F18-C660-4CC5-B47D-E74772A99F7D}">
      <dgm:prSet/>
      <dgm:spPr/>
      <dgm:t>
        <a:bodyPr/>
        <a:lstStyle/>
        <a:p>
          <a:endParaRPr lang="es-ES"/>
        </a:p>
      </dgm:t>
    </dgm:pt>
    <dgm:pt modelId="{25B9BD6D-54D2-445B-9E97-DAEF06FA7AAF}">
      <dgm:prSet phldrT="[Texto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l"/>
          <a:r>
            <a:rPr lang="es-ES" sz="1600" b="0" dirty="0" smtClean="0">
              <a:latin typeface="Tw Cen MT" panose="020B0602020104020603" pitchFamily="34" charset="0"/>
            </a:rPr>
            <a:t>Centro Regional de Investigación y Desarrollo Agrario (CRIDA 03) con competencias sobre Aragón, Navarra, País Vasco y la Rioja. Tras la reestructuración del  Instituto Nacional de Investigaciones Agronómicas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6C112928-EA06-4978-BE42-B144A0469D5D}" type="parTrans" cxnId="{1DFFF560-F626-4D04-BDD8-C46443E68DC3}">
      <dgm:prSet/>
      <dgm:spPr/>
      <dgm:t>
        <a:bodyPr/>
        <a:lstStyle/>
        <a:p>
          <a:endParaRPr lang="es-ES"/>
        </a:p>
      </dgm:t>
    </dgm:pt>
    <dgm:pt modelId="{FB17D169-A564-40CD-A92E-03F67E4ED7A2}" type="sibTrans" cxnId="{1DFFF560-F626-4D04-BDD8-C46443E68DC3}">
      <dgm:prSet/>
      <dgm:spPr/>
      <dgm:t>
        <a:bodyPr/>
        <a:lstStyle/>
        <a:p>
          <a:endParaRPr lang="es-ES"/>
        </a:p>
      </dgm:t>
    </dgm:pt>
    <dgm:pt modelId="{28D126FA-992A-4E38-AAC8-CE50EF4E81E9}">
      <dgm:prSet phldrT="[Texto]"/>
      <dgm:spPr>
        <a:solidFill>
          <a:srgbClr val="FF0000"/>
        </a:solidFill>
      </dgm:spPr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2002</a:t>
          </a:r>
          <a:endParaRPr lang="es-ES" b="1" dirty="0">
            <a:solidFill>
              <a:schemeClr val="bg1"/>
            </a:solidFill>
          </a:endParaRPr>
        </a:p>
      </dgm:t>
    </dgm:pt>
    <dgm:pt modelId="{764EACE0-14C9-4024-A8A1-2E361B11E8B8}" type="parTrans" cxnId="{7332467E-BE86-4B99-B901-93F951AE1BE1}">
      <dgm:prSet/>
      <dgm:spPr/>
      <dgm:t>
        <a:bodyPr/>
        <a:lstStyle/>
        <a:p>
          <a:endParaRPr lang="es-ES"/>
        </a:p>
      </dgm:t>
    </dgm:pt>
    <dgm:pt modelId="{D66A0EFD-797E-41A9-A491-308996EC56D1}" type="sibTrans" cxnId="{7332467E-BE86-4B99-B901-93F951AE1BE1}">
      <dgm:prSet/>
      <dgm:spPr/>
      <dgm:t>
        <a:bodyPr/>
        <a:lstStyle/>
        <a:p>
          <a:endParaRPr lang="es-ES"/>
        </a:p>
      </dgm:t>
    </dgm:pt>
    <dgm:pt modelId="{BAD0B9E9-2B87-45B6-AC4A-18CA48AD9DCE}">
      <dgm:prSet phldrT="[Texto]"/>
      <dgm:spPr>
        <a:solidFill>
          <a:srgbClr val="FF0000"/>
        </a:solidFill>
      </dgm:spPr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2013</a:t>
          </a:r>
          <a:endParaRPr lang="es-ES" b="1" dirty="0">
            <a:solidFill>
              <a:schemeClr val="bg1"/>
            </a:solidFill>
          </a:endParaRPr>
        </a:p>
      </dgm:t>
    </dgm:pt>
    <dgm:pt modelId="{FBCEAAE1-8A11-47DC-BD5D-A4AC5E15195E}" type="parTrans" cxnId="{B28DFD03-B94B-4950-8765-85A251827DF8}">
      <dgm:prSet/>
      <dgm:spPr/>
      <dgm:t>
        <a:bodyPr/>
        <a:lstStyle/>
        <a:p>
          <a:endParaRPr lang="es-ES"/>
        </a:p>
      </dgm:t>
    </dgm:pt>
    <dgm:pt modelId="{2AE3D6C2-A4FD-4772-9266-1C80F01F2F6E}" type="sibTrans" cxnId="{B28DFD03-B94B-4950-8765-85A251827DF8}">
      <dgm:prSet/>
      <dgm:spPr/>
      <dgm:t>
        <a:bodyPr/>
        <a:lstStyle/>
        <a:p>
          <a:endParaRPr lang="es-ES"/>
        </a:p>
      </dgm:t>
    </dgm:pt>
    <dgm:pt modelId="{199F743B-36B2-4F04-850E-D4D46394D341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ES" sz="1600" b="0" dirty="0" smtClean="0">
              <a:latin typeface="Tw Cen MT" panose="020B0602020104020603" pitchFamily="34" charset="0"/>
            </a:rPr>
            <a:t>Servicio de Investigación Agroalimentaria (SIA), tras la transferencia de competencias a la Comunidad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A2709BAF-A2C5-4D57-8866-166349AB1734}" type="parTrans" cxnId="{6909D9F9-5C55-491C-A4DC-96C11F1F1B28}">
      <dgm:prSet/>
      <dgm:spPr/>
      <dgm:t>
        <a:bodyPr/>
        <a:lstStyle/>
        <a:p>
          <a:endParaRPr lang="es-ES"/>
        </a:p>
      </dgm:t>
    </dgm:pt>
    <dgm:pt modelId="{7E48BE48-8E73-443F-A7EA-AC23EB1A53C8}" type="sibTrans" cxnId="{6909D9F9-5C55-491C-A4DC-96C11F1F1B28}">
      <dgm:prSet/>
      <dgm:spPr/>
      <dgm:t>
        <a:bodyPr/>
        <a:lstStyle/>
        <a:p>
          <a:endParaRPr lang="es-ES"/>
        </a:p>
      </dgm:t>
    </dgm:pt>
    <dgm:pt modelId="{D058AC64-EB90-400A-BCEA-C4E6B54CA14A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ES" sz="1600" b="0" dirty="0" smtClean="0">
              <a:latin typeface="Tw Cen MT" panose="020B0602020104020603" pitchFamily="34" charset="0"/>
            </a:rPr>
            <a:t>Centro de Investigación y Tecnología Agroalimentaria de Aragón  (CITA),  por ley 29/2002 de 17 de diciembre</a:t>
          </a:r>
          <a:endParaRPr lang="es-ES" sz="1600" b="0" dirty="0">
            <a:latin typeface="Tw Cen MT" panose="020B0602020104020603" pitchFamily="34" charset="0"/>
          </a:endParaRPr>
        </a:p>
      </dgm:t>
    </dgm:pt>
    <dgm:pt modelId="{F329FC74-CE48-4420-B6F0-DDE65708C737}" type="parTrans" cxnId="{2055F09F-D61C-4983-AA81-26375FC552D2}">
      <dgm:prSet/>
      <dgm:spPr/>
      <dgm:t>
        <a:bodyPr/>
        <a:lstStyle/>
        <a:p>
          <a:endParaRPr lang="es-ES"/>
        </a:p>
      </dgm:t>
    </dgm:pt>
    <dgm:pt modelId="{B1692C86-7C07-406C-B922-3C9129C7E0BB}" type="sibTrans" cxnId="{2055F09F-D61C-4983-AA81-26375FC552D2}">
      <dgm:prSet/>
      <dgm:spPr/>
      <dgm:t>
        <a:bodyPr/>
        <a:lstStyle/>
        <a:p>
          <a:endParaRPr lang="es-ES"/>
        </a:p>
      </dgm:t>
    </dgm:pt>
    <dgm:pt modelId="{D2323F8C-88C4-4C59-972A-FF3B20CA66D2}" type="pres">
      <dgm:prSet presAssocID="{EB136774-7966-4D2D-AE50-9974408F7C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ED28E4-FEEE-4D44-A341-148C69E91E5C}" type="pres">
      <dgm:prSet presAssocID="{CA55D38D-AC4A-46C2-B6AC-6C33514BB51F}" presName="composite" presStyleCnt="0"/>
      <dgm:spPr/>
      <dgm:t>
        <a:bodyPr/>
        <a:lstStyle/>
        <a:p>
          <a:endParaRPr lang="es-ES"/>
        </a:p>
      </dgm:t>
    </dgm:pt>
    <dgm:pt modelId="{9B1E53B5-A1F1-48CF-9B3B-AFEB905FCECC}" type="pres">
      <dgm:prSet presAssocID="{CA55D38D-AC4A-46C2-B6AC-6C33514BB51F}" presName="parentText" presStyleLbl="alignNode1" presStyleIdx="0" presStyleCnt="6" custLinFactNeighborY="5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1302C4-FFBC-4173-86C4-B83C4A99C001}" type="pres">
      <dgm:prSet presAssocID="{CA55D38D-AC4A-46C2-B6AC-6C33514BB51F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CE64C0-F01E-4AA9-96F9-854BA51C3AF7}" type="pres">
      <dgm:prSet presAssocID="{5767C5CF-3605-4DAD-8942-1D1CA0FEE8F2}" presName="sp" presStyleCnt="0"/>
      <dgm:spPr/>
      <dgm:t>
        <a:bodyPr/>
        <a:lstStyle/>
        <a:p>
          <a:endParaRPr lang="es-ES"/>
        </a:p>
      </dgm:t>
    </dgm:pt>
    <dgm:pt modelId="{AA5180EE-8DAB-4820-A2B3-0912E43ED3F3}" type="pres">
      <dgm:prSet presAssocID="{C3E988D1-CA49-4B82-BEA6-9D4B9F60622A}" presName="composite" presStyleCnt="0"/>
      <dgm:spPr/>
      <dgm:t>
        <a:bodyPr/>
        <a:lstStyle/>
        <a:p>
          <a:endParaRPr lang="es-ES"/>
        </a:p>
      </dgm:t>
    </dgm:pt>
    <dgm:pt modelId="{72204C56-6ACA-4B0B-85AD-8D5BEB7C089C}" type="pres">
      <dgm:prSet presAssocID="{C3E988D1-CA49-4B82-BEA6-9D4B9F60622A}" presName="parentText" presStyleLbl="alignNode1" presStyleIdx="1" presStyleCnt="6" custLinFactNeighborY="5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2A2204-C32C-44AE-88B7-06234C2CF370}" type="pres">
      <dgm:prSet presAssocID="{C3E988D1-CA49-4B82-BEA6-9D4B9F60622A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A824C1-1366-43CF-8687-F2E0E2EF4CA9}" type="pres">
      <dgm:prSet presAssocID="{34449BFE-0A9B-448E-A7B5-5FC83D4CD157}" presName="sp" presStyleCnt="0"/>
      <dgm:spPr/>
      <dgm:t>
        <a:bodyPr/>
        <a:lstStyle/>
        <a:p>
          <a:endParaRPr lang="es-ES"/>
        </a:p>
      </dgm:t>
    </dgm:pt>
    <dgm:pt modelId="{4C81BB9C-2F1C-45D8-B33C-B0C9892CF449}" type="pres">
      <dgm:prSet presAssocID="{1394E0E5-E2BC-47B0-9171-675DFE4668ED}" presName="composite" presStyleCnt="0"/>
      <dgm:spPr/>
      <dgm:t>
        <a:bodyPr/>
        <a:lstStyle/>
        <a:p>
          <a:endParaRPr lang="es-ES"/>
        </a:p>
      </dgm:t>
    </dgm:pt>
    <dgm:pt modelId="{1BBBCC13-FCF1-4380-824D-CC5241A21B97}" type="pres">
      <dgm:prSet presAssocID="{1394E0E5-E2BC-47B0-9171-675DFE4668ED}" presName="parentText" presStyleLbl="alignNode1" presStyleIdx="2" presStyleCnt="6" custLinFactNeighborY="5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165F8-642C-4874-AE83-5536162307C4}" type="pres">
      <dgm:prSet presAssocID="{1394E0E5-E2BC-47B0-9171-675DFE4668E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14F91A-893E-485C-A158-B26BFEA10D4C}" type="pres">
      <dgm:prSet presAssocID="{00DE86FE-6129-4CAD-A355-652ED7EAB54E}" presName="sp" presStyleCnt="0"/>
      <dgm:spPr/>
      <dgm:t>
        <a:bodyPr/>
        <a:lstStyle/>
        <a:p>
          <a:endParaRPr lang="es-ES"/>
        </a:p>
      </dgm:t>
    </dgm:pt>
    <dgm:pt modelId="{C2C76883-E1A5-45F9-B0D1-E71DC2B200D8}" type="pres">
      <dgm:prSet presAssocID="{500AA1A9-EFCC-421C-BF69-49B664EF2C8A}" presName="composite" presStyleCnt="0"/>
      <dgm:spPr/>
      <dgm:t>
        <a:bodyPr/>
        <a:lstStyle/>
        <a:p>
          <a:endParaRPr lang="es-ES"/>
        </a:p>
      </dgm:t>
    </dgm:pt>
    <dgm:pt modelId="{A5B29ED4-2E79-4479-AC04-D21555F899B8}" type="pres">
      <dgm:prSet presAssocID="{500AA1A9-EFCC-421C-BF69-49B664EF2C8A}" presName="parentText" presStyleLbl="alignNode1" presStyleIdx="3" presStyleCnt="6" custLinFactNeighborY="5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B24743-4147-4930-A4B6-3C8D4FB1C213}" type="pres">
      <dgm:prSet presAssocID="{500AA1A9-EFCC-421C-BF69-49B664EF2C8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D707AC-404A-4848-B53A-E1A5AD291726}" type="pres">
      <dgm:prSet presAssocID="{6D0CB308-8A7D-475C-A817-AAFE01BCD089}" presName="sp" presStyleCnt="0"/>
      <dgm:spPr/>
      <dgm:t>
        <a:bodyPr/>
        <a:lstStyle/>
        <a:p>
          <a:endParaRPr lang="es-ES"/>
        </a:p>
      </dgm:t>
    </dgm:pt>
    <dgm:pt modelId="{D020B5F8-38B6-4991-A3A3-79D85CBFBDEC}" type="pres">
      <dgm:prSet presAssocID="{28D126FA-992A-4E38-AAC8-CE50EF4E81E9}" presName="composite" presStyleCnt="0"/>
      <dgm:spPr/>
      <dgm:t>
        <a:bodyPr/>
        <a:lstStyle/>
        <a:p>
          <a:endParaRPr lang="es-ES"/>
        </a:p>
      </dgm:t>
    </dgm:pt>
    <dgm:pt modelId="{70B3222D-F2E7-4237-AEE5-42B150EB21A3}" type="pres">
      <dgm:prSet presAssocID="{28D126FA-992A-4E38-AAC8-CE50EF4E81E9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9AFEBB-1F19-4B0F-B4BC-7CA3274D6F0E}" type="pres">
      <dgm:prSet presAssocID="{28D126FA-992A-4E38-AAC8-CE50EF4E81E9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22C8F2-8028-4892-91E7-76FF7ACD1D41}" type="pres">
      <dgm:prSet presAssocID="{D66A0EFD-797E-41A9-A491-308996EC56D1}" presName="sp" presStyleCnt="0"/>
      <dgm:spPr/>
      <dgm:t>
        <a:bodyPr/>
        <a:lstStyle/>
        <a:p>
          <a:endParaRPr lang="es-ES"/>
        </a:p>
      </dgm:t>
    </dgm:pt>
    <dgm:pt modelId="{693D72E8-BD84-4D37-98F4-448D6BEACBE0}" type="pres">
      <dgm:prSet presAssocID="{BAD0B9E9-2B87-45B6-AC4A-18CA48AD9DCE}" presName="composite" presStyleCnt="0"/>
      <dgm:spPr/>
      <dgm:t>
        <a:bodyPr/>
        <a:lstStyle/>
        <a:p>
          <a:endParaRPr lang="es-ES"/>
        </a:p>
      </dgm:t>
    </dgm:pt>
    <dgm:pt modelId="{FE3E7CC6-17EC-444F-8BAD-7660631A519A}" type="pres">
      <dgm:prSet presAssocID="{BAD0B9E9-2B87-45B6-AC4A-18CA48AD9DC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309349-BFF3-487C-9096-FDF69F7B5F51}" type="pres">
      <dgm:prSet presAssocID="{BAD0B9E9-2B87-45B6-AC4A-18CA48AD9DC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32467E-BE86-4B99-B901-93F951AE1BE1}" srcId="{EB136774-7966-4D2D-AE50-9974408F7CBD}" destId="{28D126FA-992A-4E38-AAC8-CE50EF4E81E9}" srcOrd="4" destOrd="0" parTransId="{764EACE0-14C9-4024-A8A1-2E361B11E8B8}" sibTransId="{D66A0EFD-797E-41A9-A491-308996EC56D1}"/>
    <dgm:cxn modelId="{6909D9F9-5C55-491C-A4DC-96C11F1F1B28}" srcId="{500AA1A9-EFCC-421C-BF69-49B664EF2C8A}" destId="{199F743B-36B2-4F04-850E-D4D46394D341}" srcOrd="0" destOrd="0" parTransId="{A2709BAF-A2C5-4D57-8866-166349AB1734}" sibTransId="{7E48BE48-8E73-443F-A7EA-AC23EB1A53C8}"/>
    <dgm:cxn modelId="{0A0C1F18-C660-4CC5-B47D-E74772A99F7D}" srcId="{EB136774-7966-4D2D-AE50-9974408F7CBD}" destId="{500AA1A9-EFCC-421C-BF69-49B664EF2C8A}" srcOrd="3" destOrd="0" parTransId="{360DC179-6BDF-4DAD-AF37-EBAA9B0034F9}" sibTransId="{6D0CB308-8A7D-475C-A817-AAFE01BCD089}"/>
    <dgm:cxn modelId="{BB3F9526-9264-45F5-B508-2979D18B7358}" type="presOf" srcId="{25B9BD6D-54D2-445B-9E97-DAEF06FA7AAF}" destId="{2FF165F8-642C-4874-AE83-5536162307C4}" srcOrd="0" destOrd="0" presId="urn:microsoft.com/office/officeart/2005/8/layout/chevron2"/>
    <dgm:cxn modelId="{E4138154-6200-49DD-BD01-BD1931DE2D41}" srcId="{BAD0B9E9-2B87-45B6-AC4A-18CA48AD9DCE}" destId="{3AFD7476-71BE-4F7E-BFE7-18D6D7B954FB}" srcOrd="0" destOrd="0" parTransId="{4B18DF0D-1CBE-4836-B37F-E94FC856AD8B}" sibTransId="{1FC65D1E-F43E-4752-81CF-B642FD2EF06A}"/>
    <dgm:cxn modelId="{C3CEF322-A49B-47AC-89A2-A10DA9A935A8}" srcId="{EB136774-7966-4D2D-AE50-9974408F7CBD}" destId="{CA55D38D-AC4A-46C2-B6AC-6C33514BB51F}" srcOrd="0" destOrd="0" parTransId="{4DB307E7-9944-4BFE-86B0-555FBC9D1109}" sibTransId="{5767C5CF-3605-4DAD-8942-1D1CA0FEE8F2}"/>
    <dgm:cxn modelId="{8AF457D7-04C6-4EAF-A883-7214B1468011}" type="presOf" srcId="{EB136774-7966-4D2D-AE50-9974408F7CBD}" destId="{D2323F8C-88C4-4C59-972A-FF3B20CA66D2}" srcOrd="0" destOrd="0" presId="urn:microsoft.com/office/officeart/2005/8/layout/chevron2"/>
    <dgm:cxn modelId="{1A5453F9-3AF9-4BC4-AEC3-A417625A15AC}" type="presOf" srcId="{199F743B-36B2-4F04-850E-D4D46394D341}" destId="{A2B24743-4147-4930-A4B6-3C8D4FB1C213}" srcOrd="0" destOrd="0" presId="urn:microsoft.com/office/officeart/2005/8/layout/chevron2"/>
    <dgm:cxn modelId="{2055F09F-D61C-4983-AA81-26375FC552D2}" srcId="{28D126FA-992A-4E38-AAC8-CE50EF4E81E9}" destId="{D058AC64-EB90-400A-BCEA-C4E6B54CA14A}" srcOrd="0" destOrd="0" parTransId="{F329FC74-CE48-4420-B6F0-DDE65708C737}" sibTransId="{B1692C86-7C07-406C-B922-3C9129C7E0BB}"/>
    <dgm:cxn modelId="{B28DFD03-B94B-4950-8765-85A251827DF8}" srcId="{EB136774-7966-4D2D-AE50-9974408F7CBD}" destId="{BAD0B9E9-2B87-45B6-AC4A-18CA48AD9DCE}" srcOrd="5" destOrd="0" parTransId="{FBCEAAE1-8A11-47DC-BD5D-A4AC5E15195E}" sibTransId="{2AE3D6C2-A4FD-4772-9266-1C80F01F2F6E}"/>
    <dgm:cxn modelId="{ED8C40E8-71FE-4ADE-BAE7-5129EAC52C0A}" srcId="{EB136774-7966-4D2D-AE50-9974408F7CBD}" destId="{1394E0E5-E2BC-47B0-9171-675DFE4668ED}" srcOrd="2" destOrd="0" parTransId="{3DCA529C-B718-43E0-95F6-A16FB8C8BAF4}" sibTransId="{00DE86FE-6129-4CAD-A355-652ED7EAB54E}"/>
    <dgm:cxn modelId="{F6C22D37-1D91-4530-A939-C0767FA96359}" type="presOf" srcId="{71E6FF55-0A84-4551-B102-83891FED6889}" destId="{341302C4-FFBC-4173-86C4-B83C4A99C001}" srcOrd="0" destOrd="0" presId="urn:microsoft.com/office/officeart/2005/8/layout/chevron2"/>
    <dgm:cxn modelId="{4CC5BBC9-976D-49B9-B83C-DA6BB2B2DB8C}" type="presOf" srcId="{C9685C3A-2D72-48F1-AB1D-E42F3C82FFDA}" destId="{9D2A2204-C32C-44AE-88B7-06234C2CF370}" srcOrd="0" destOrd="0" presId="urn:microsoft.com/office/officeart/2005/8/layout/chevron2"/>
    <dgm:cxn modelId="{4FA51E33-EF18-44E0-8165-7EC04D2592AB}" type="presOf" srcId="{CA55D38D-AC4A-46C2-B6AC-6C33514BB51F}" destId="{9B1E53B5-A1F1-48CF-9B3B-AFEB905FCECC}" srcOrd="0" destOrd="0" presId="urn:microsoft.com/office/officeart/2005/8/layout/chevron2"/>
    <dgm:cxn modelId="{89F9A0E8-AA48-4B86-A61D-2B62C995A75A}" srcId="{EB136774-7966-4D2D-AE50-9974408F7CBD}" destId="{C3E988D1-CA49-4B82-BEA6-9D4B9F60622A}" srcOrd="1" destOrd="0" parTransId="{2EDF4EED-5FAB-4177-A8D9-0EAB7B8E98B5}" sibTransId="{34449BFE-0A9B-448E-A7B5-5FC83D4CD157}"/>
    <dgm:cxn modelId="{1DFFF560-F626-4D04-BDD8-C46443E68DC3}" srcId="{1394E0E5-E2BC-47B0-9171-675DFE4668ED}" destId="{25B9BD6D-54D2-445B-9E97-DAEF06FA7AAF}" srcOrd="0" destOrd="0" parTransId="{6C112928-EA06-4978-BE42-B144A0469D5D}" sibTransId="{FB17D169-A564-40CD-A92E-03F67E4ED7A2}"/>
    <dgm:cxn modelId="{273070F6-8EEA-4902-A1B9-AB27CFB95739}" type="presOf" srcId="{BAD0B9E9-2B87-45B6-AC4A-18CA48AD9DCE}" destId="{FE3E7CC6-17EC-444F-8BAD-7660631A519A}" srcOrd="0" destOrd="0" presId="urn:microsoft.com/office/officeart/2005/8/layout/chevron2"/>
    <dgm:cxn modelId="{1842AEB3-3076-4ACE-B624-9CE21D48C306}" srcId="{C3E988D1-CA49-4B82-BEA6-9D4B9F60622A}" destId="{C9685C3A-2D72-48F1-AB1D-E42F3C82FFDA}" srcOrd="0" destOrd="0" parTransId="{1751EF82-EEB4-45AE-A522-14826095F400}" sibTransId="{E068D9BE-8B02-4CA6-8F35-50D9433C6001}"/>
    <dgm:cxn modelId="{EFA0A5FD-90D1-4005-83CF-541EE99B4011}" type="presOf" srcId="{1394E0E5-E2BC-47B0-9171-675DFE4668ED}" destId="{1BBBCC13-FCF1-4380-824D-CC5241A21B97}" srcOrd="0" destOrd="0" presId="urn:microsoft.com/office/officeart/2005/8/layout/chevron2"/>
    <dgm:cxn modelId="{88812AFC-5BC0-4511-B95F-D43E42F04531}" srcId="{CA55D38D-AC4A-46C2-B6AC-6C33514BB51F}" destId="{71E6FF55-0A84-4551-B102-83891FED6889}" srcOrd="0" destOrd="0" parTransId="{710DA0CE-895C-44B6-B601-464136A362D2}" sibTransId="{E077BE81-EC3A-4366-9177-F2E2A6EBEC95}"/>
    <dgm:cxn modelId="{111B8172-60DC-405E-91AC-1833A7B5C8AA}" type="presOf" srcId="{500AA1A9-EFCC-421C-BF69-49B664EF2C8A}" destId="{A5B29ED4-2E79-4479-AC04-D21555F899B8}" srcOrd="0" destOrd="0" presId="urn:microsoft.com/office/officeart/2005/8/layout/chevron2"/>
    <dgm:cxn modelId="{9D3AE2E3-F05A-4EC0-8AEE-946FC44ED2C1}" type="presOf" srcId="{28D126FA-992A-4E38-AAC8-CE50EF4E81E9}" destId="{70B3222D-F2E7-4237-AEE5-42B150EB21A3}" srcOrd="0" destOrd="0" presId="urn:microsoft.com/office/officeart/2005/8/layout/chevron2"/>
    <dgm:cxn modelId="{0C8236F0-04B1-48E0-BA39-7FC062C02669}" type="presOf" srcId="{3AFD7476-71BE-4F7E-BFE7-18D6D7B954FB}" destId="{34309349-BFF3-487C-9096-FDF69F7B5F51}" srcOrd="0" destOrd="0" presId="urn:microsoft.com/office/officeart/2005/8/layout/chevron2"/>
    <dgm:cxn modelId="{D7E0A994-870C-48DF-996B-24CE48A79B01}" type="presOf" srcId="{D058AC64-EB90-400A-BCEA-C4E6B54CA14A}" destId="{AD9AFEBB-1F19-4B0F-B4BC-7CA3274D6F0E}" srcOrd="0" destOrd="0" presId="urn:microsoft.com/office/officeart/2005/8/layout/chevron2"/>
    <dgm:cxn modelId="{588F917E-3DA1-42A7-A9C7-C9D2550B1C5E}" type="presOf" srcId="{C3E988D1-CA49-4B82-BEA6-9D4B9F60622A}" destId="{72204C56-6ACA-4B0B-85AD-8D5BEB7C089C}" srcOrd="0" destOrd="0" presId="urn:microsoft.com/office/officeart/2005/8/layout/chevron2"/>
    <dgm:cxn modelId="{7B7FAC46-33D2-4771-A7EC-814B5071D503}" type="presParOf" srcId="{D2323F8C-88C4-4C59-972A-FF3B20CA66D2}" destId="{55ED28E4-FEEE-4D44-A341-148C69E91E5C}" srcOrd="0" destOrd="0" presId="urn:microsoft.com/office/officeart/2005/8/layout/chevron2"/>
    <dgm:cxn modelId="{3629F429-E772-4777-AC17-E36562EF827A}" type="presParOf" srcId="{55ED28E4-FEEE-4D44-A341-148C69E91E5C}" destId="{9B1E53B5-A1F1-48CF-9B3B-AFEB905FCECC}" srcOrd="0" destOrd="0" presId="urn:microsoft.com/office/officeart/2005/8/layout/chevron2"/>
    <dgm:cxn modelId="{F7509413-0426-44DB-B5A7-391F5C6E21D3}" type="presParOf" srcId="{55ED28E4-FEEE-4D44-A341-148C69E91E5C}" destId="{341302C4-FFBC-4173-86C4-B83C4A99C001}" srcOrd="1" destOrd="0" presId="urn:microsoft.com/office/officeart/2005/8/layout/chevron2"/>
    <dgm:cxn modelId="{2B0431FC-3EA0-4466-8ABA-4AED442BF467}" type="presParOf" srcId="{D2323F8C-88C4-4C59-972A-FF3B20CA66D2}" destId="{98CE64C0-F01E-4AA9-96F9-854BA51C3AF7}" srcOrd="1" destOrd="0" presId="urn:microsoft.com/office/officeart/2005/8/layout/chevron2"/>
    <dgm:cxn modelId="{EB3F137F-EF9E-4402-900C-BD41296BE0E1}" type="presParOf" srcId="{D2323F8C-88C4-4C59-972A-FF3B20CA66D2}" destId="{AA5180EE-8DAB-4820-A2B3-0912E43ED3F3}" srcOrd="2" destOrd="0" presId="urn:microsoft.com/office/officeart/2005/8/layout/chevron2"/>
    <dgm:cxn modelId="{0A210B32-E971-404B-B5CD-6E5D502C4668}" type="presParOf" srcId="{AA5180EE-8DAB-4820-A2B3-0912E43ED3F3}" destId="{72204C56-6ACA-4B0B-85AD-8D5BEB7C089C}" srcOrd="0" destOrd="0" presId="urn:microsoft.com/office/officeart/2005/8/layout/chevron2"/>
    <dgm:cxn modelId="{9C425BEE-94FC-4BC4-AE6B-F08DE35B3797}" type="presParOf" srcId="{AA5180EE-8DAB-4820-A2B3-0912E43ED3F3}" destId="{9D2A2204-C32C-44AE-88B7-06234C2CF370}" srcOrd="1" destOrd="0" presId="urn:microsoft.com/office/officeart/2005/8/layout/chevron2"/>
    <dgm:cxn modelId="{BCA17F19-59A5-474B-A0D9-8DA0A37A3920}" type="presParOf" srcId="{D2323F8C-88C4-4C59-972A-FF3B20CA66D2}" destId="{33A824C1-1366-43CF-8687-F2E0E2EF4CA9}" srcOrd="3" destOrd="0" presId="urn:microsoft.com/office/officeart/2005/8/layout/chevron2"/>
    <dgm:cxn modelId="{454F8637-43D6-4DD0-AC7D-62668A8B4C58}" type="presParOf" srcId="{D2323F8C-88C4-4C59-972A-FF3B20CA66D2}" destId="{4C81BB9C-2F1C-45D8-B33C-B0C9892CF449}" srcOrd="4" destOrd="0" presId="urn:microsoft.com/office/officeart/2005/8/layout/chevron2"/>
    <dgm:cxn modelId="{8F743BC5-9FF6-421C-9CAD-B4361278AA60}" type="presParOf" srcId="{4C81BB9C-2F1C-45D8-B33C-B0C9892CF449}" destId="{1BBBCC13-FCF1-4380-824D-CC5241A21B97}" srcOrd="0" destOrd="0" presId="urn:microsoft.com/office/officeart/2005/8/layout/chevron2"/>
    <dgm:cxn modelId="{171B7744-14E6-4995-894D-0B5C89082B6B}" type="presParOf" srcId="{4C81BB9C-2F1C-45D8-B33C-B0C9892CF449}" destId="{2FF165F8-642C-4874-AE83-5536162307C4}" srcOrd="1" destOrd="0" presId="urn:microsoft.com/office/officeart/2005/8/layout/chevron2"/>
    <dgm:cxn modelId="{7225B8E8-883B-4ACA-A82E-3DD7D755F0E1}" type="presParOf" srcId="{D2323F8C-88C4-4C59-972A-FF3B20CA66D2}" destId="{D714F91A-893E-485C-A158-B26BFEA10D4C}" srcOrd="5" destOrd="0" presId="urn:microsoft.com/office/officeart/2005/8/layout/chevron2"/>
    <dgm:cxn modelId="{B322C815-8E49-4E82-9EFE-70520E154348}" type="presParOf" srcId="{D2323F8C-88C4-4C59-972A-FF3B20CA66D2}" destId="{C2C76883-E1A5-45F9-B0D1-E71DC2B200D8}" srcOrd="6" destOrd="0" presId="urn:microsoft.com/office/officeart/2005/8/layout/chevron2"/>
    <dgm:cxn modelId="{044F35B8-5105-4944-A0A5-D5DA55E6DF7C}" type="presParOf" srcId="{C2C76883-E1A5-45F9-B0D1-E71DC2B200D8}" destId="{A5B29ED4-2E79-4479-AC04-D21555F899B8}" srcOrd="0" destOrd="0" presId="urn:microsoft.com/office/officeart/2005/8/layout/chevron2"/>
    <dgm:cxn modelId="{B7460C6A-EB6F-472C-9141-5BB9F8D848E2}" type="presParOf" srcId="{C2C76883-E1A5-45F9-B0D1-E71DC2B200D8}" destId="{A2B24743-4147-4930-A4B6-3C8D4FB1C213}" srcOrd="1" destOrd="0" presId="urn:microsoft.com/office/officeart/2005/8/layout/chevron2"/>
    <dgm:cxn modelId="{F3527E34-3F65-4E28-8CF3-9D08BB37BD7C}" type="presParOf" srcId="{D2323F8C-88C4-4C59-972A-FF3B20CA66D2}" destId="{A9D707AC-404A-4848-B53A-E1A5AD291726}" srcOrd="7" destOrd="0" presId="urn:microsoft.com/office/officeart/2005/8/layout/chevron2"/>
    <dgm:cxn modelId="{682906A1-883A-4288-B612-11E6B4F123FB}" type="presParOf" srcId="{D2323F8C-88C4-4C59-972A-FF3B20CA66D2}" destId="{D020B5F8-38B6-4991-A3A3-79D85CBFBDEC}" srcOrd="8" destOrd="0" presId="urn:microsoft.com/office/officeart/2005/8/layout/chevron2"/>
    <dgm:cxn modelId="{8BF869F4-D103-4C8C-8BA5-B12F6E00B92F}" type="presParOf" srcId="{D020B5F8-38B6-4991-A3A3-79D85CBFBDEC}" destId="{70B3222D-F2E7-4237-AEE5-42B150EB21A3}" srcOrd="0" destOrd="0" presId="urn:microsoft.com/office/officeart/2005/8/layout/chevron2"/>
    <dgm:cxn modelId="{801670CA-389B-45C9-8438-B54021A11BC2}" type="presParOf" srcId="{D020B5F8-38B6-4991-A3A3-79D85CBFBDEC}" destId="{AD9AFEBB-1F19-4B0F-B4BC-7CA3274D6F0E}" srcOrd="1" destOrd="0" presId="urn:microsoft.com/office/officeart/2005/8/layout/chevron2"/>
    <dgm:cxn modelId="{98041E5E-DA04-4D1C-BCD7-B341ABF8A586}" type="presParOf" srcId="{D2323F8C-88C4-4C59-972A-FF3B20CA66D2}" destId="{4722C8F2-8028-4892-91E7-76FF7ACD1D41}" srcOrd="9" destOrd="0" presId="urn:microsoft.com/office/officeart/2005/8/layout/chevron2"/>
    <dgm:cxn modelId="{ECC8E8CF-EB7B-4753-8D5D-52615F6DCE29}" type="presParOf" srcId="{D2323F8C-88C4-4C59-972A-FF3B20CA66D2}" destId="{693D72E8-BD84-4D37-98F4-448D6BEACBE0}" srcOrd="10" destOrd="0" presId="urn:microsoft.com/office/officeart/2005/8/layout/chevron2"/>
    <dgm:cxn modelId="{15D3AAE0-F718-4325-96B5-B139BE060DFC}" type="presParOf" srcId="{693D72E8-BD84-4D37-98F4-448D6BEACBE0}" destId="{FE3E7CC6-17EC-444F-8BAD-7660631A519A}" srcOrd="0" destOrd="0" presId="urn:microsoft.com/office/officeart/2005/8/layout/chevron2"/>
    <dgm:cxn modelId="{327B478F-3333-454B-8BE9-31E1BD750C3C}" type="presParOf" srcId="{693D72E8-BD84-4D37-98F4-448D6BEACBE0}" destId="{34309349-BFF3-487C-9096-FDF69F7B5F5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E523E9-83B1-418A-98B3-374FC36425A5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0119EA-98B8-459B-96FE-6715AC678509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s-ES_tradnl" sz="1800" b="1" dirty="0" smtClean="0"/>
            <a:t>Bancos de Germoplasma</a:t>
          </a:r>
          <a:endParaRPr lang="es-ES" sz="1800" b="1" dirty="0"/>
        </a:p>
      </dgm:t>
    </dgm:pt>
    <dgm:pt modelId="{FA315DB0-0EE1-4874-A1C6-A227F0C57CE9}" type="parTrans" cxnId="{7F3ADB24-3D15-4675-9613-54F2157E4FD7}">
      <dgm:prSet/>
      <dgm:spPr/>
      <dgm:t>
        <a:bodyPr/>
        <a:lstStyle/>
        <a:p>
          <a:endParaRPr lang="es-ES"/>
        </a:p>
      </dgm:t>
    </dgm:pt>
    <dgm:pt modelId="{A19FE789-F9F6-42AC-A117-290C991FE261}" type="sibTrans" cxnId="{7F3ADB24-3D15-4675-9613-54F2157E4FD7}">
      <dgm:prSet/>
      <dgm:spPr/>
      <dgm:t>
        <a:bodyPr/>
        <a:lstStyle/>
        <a:p>
          <a:endParaRPr lang="es-ES"/>
        </a:p>
      </dgm:t>
    </dgm:pt>
    <dgm:pt modelId="{8F16DED2-6485-410D-9249-5E37EC1A2AAC}">
      <dgm:prSet custT="1"/>
      <dgm:spPr/>
      <dgm:t>
        <a:bodyPr/>
        <a:lstStyle/>
        <a:p>
          <a:r>
            <a:rPr lang="es-ES_tradnl" sz="1200" b="1" dirty="0" smtClean="0"/>
            <a:t>Hortícolas y especies infrautilizadas	</a:t>
          </a:r>
        </a:p>
        <a:p>
          <a:r>
            <a:rPr lang="es-ES_tradnl" sz="1400" b="0" dirty="0" smtClean="0"/>
            <a:t>Tomate</a:t>
          </a:r>
          <a:br>
            <a:rPr lang="es-ES_tradnl" sz="1400" b="0" dirty="0" smtClean="0"/>
          </a:br>
          <a:r>
            <a:rPr lang="es-ES_tradnl" sz="1400" b="0" dirty="0" smtClean="0"/>
            <a:t>Pimiento</a:t>
          </a:r>
          <a:br>
            <a:rPr lang="es-ES_tradnl" sz="1400" b="0" dirty="0" smtClean="0"/>
          </a:br>
          <a:r>
            <a:rPr lang="es-ES_tradnl" sz="1400" b="0" dirty="0" smtClean="0"/>
            <a:t>Cebolla</a:t>
          </a:r>
          <a:br>
            <a:rPr lang="es-ES_tradnl" sz="1400" b="0" dirty="0" smtClean="0"/>
          </a:br>
          <a:r>
            <a:rPr lang="es-ES_tradnl" sz="1400" b="0" dirty="0" smtClean="0"/>
            <a:t>Judías Lechugas…</a:t>
          </a:r>
        </a:p>
        <a:p>
          <a:r>
            <a:rPr lang="es-ES_tradnl" sz="1400" b="1" dirty="0" smtClean="0">
              <a:solidFill>
                <a:srgbClr val="FF0000"/>
              </a:solidFill>
              <a:latin typeface="+mn-lt"/>
              <a:cs typeface="Times New Roman"/>
            </a:rPr>
            <a:t>≈ 17000</a:t>
          </a:r>
          <a:r>
            <a:rPr lang="es-ES_tradnl" sz="1400" b="0" dirty="0" smtClean="0"/>
            <a:t/>
          </a:r>
          <a:br>
            <a:rPr lang="es-ES_tradnl" sz="1400" b="0" dirty="0" smtClean="0"/>
          </a:br>
          <a:r>
            <a:rPr lang="es-ES_tradnl" sz="1400" b="0" dirty="0" smtClean="0"/>
            <a:t/>
          </a:r>
          <a:br>
            <a:rPr lang="es-ES_tradnl" sz="1400" b="0" dirty="0" smtClean="0"/>
          </a:br>
          <a:r>
            <a:rPr lang="es-ES_tradnl" sz="1400" b="1" dirty="0" smtClean="0"/>
            <a:t/>
          </a:r>
          <a:br>
            <a:rPr lang="es-ES_tradnl" sz="1400" b="1" dirty="0" smtClean="0"/>
          </a:br>
          <a:endParaRPr lang="es-ES" sz="1050" dirty="0"/>
        </a:p>
      </dgm:t>
    </dgm:pt>
    <dgm:pt modelId="{B53785C6-F04B-482F-9C2C-FAEEC43E150D}" type="parTrans" cxnId="{DF1BDA2B-0B3E-4F89-AD6C-2D3CE4975500}">
      <dgm:prSet/>
      <dgm:spPr/>
      <dgm:t>
        <a:bodyPr/>
        <a:lstStyle/>
        <a:p>
          <a:endParaRPr lang="es-ES"/>
        </a:p>
      </dgm:t>
    </dgm:pt>
    <dgm:pt modelId="{4BC95BC0-4E8A-4703-BB3F-77494F554495}" type="sibTrans" cxnId="{DF1BDA2B-0B3E-4F89-AD6C-2D3CE4975500}">
      <dgm:prSet/>
      <dgm:spPr/>
      <dgm:t>
        <a:bodyPr/>
        <a:lstStyle/>
        <a:p>
          <a:endParaRPr lang="es-ES"/>
        </a:p>
      </dgm:t>
    </dgm:pt>
    <dgm:pt modelId="{79D17656-607F-4259-83F3-B97C21664226}">
      <dgm:prSet custT="1"/>
      <dgm:spPr/>
      <dgm:t>
        <a:bodyPr/>
        <a:lstStyle/>
        <a:p>
          <a:r>
            <a:rPr lang="es-ES_tradnl" sz="1200" b="1" dirty="0" smtClean="0"/>
            <a:t>Plantas aromáticas y medicinales</a:t>
          </a:r>
        </a:p>
        <a:p>
          <a:r>
            <a:rPr lang="es-ES_tradnl" sz="1400" b="0" dirty="0" smtClean="0"/>
            <a:t/>
          </a:r>
          <a:br>
            <a:rPr lang="es-ES_tradnl" sz="1400" b="0" dirty="0" smtClean="0"/>
          </a:br>
          <a:r>
            <a:rPr lang="es-ES_tradnl" sz="1400" b="0" dirty="0" smtClean="0"/>
            <a:t>Lavanda</a:t>
          </a:r>
          <a:br>
            <a:rPr lang="es-ES_tradnl" sz="1400" b="0" dirty="0" smtClean="0"/>
          </a:br>
          <a:r>
            <a:rPr lang="es-ES_tradnl" sz="1400" b="0" dirty="0" err="1" smtClean="0"/>
            <a:t>Artimisia</a:t>
          </a:r>
          <a:r>
            <a:rPr lang="es-ES_tradnl" sz="1400" b="0" dirty="0" smtClean="0"/>
            <a:t/>
          </a:r>
          <a:br>
            <a:rPr lang="es-ES_tradnl" sz="1400" b="0" dirty="0" smtClean="0"/>
          </a:br>
          <a:r>
            <a:rPr lang="es-ES_tradnl" sz="1400" b="0" dirty="0" smtClean="0"/>
            <a:t>Tomillo…</a:t>
          </a:r>
        </a:p>
        <a:p>
          <a:r>
            <a:rPr lang="es-ES_tradnl" sz="1400" b="1" dirty="0" smtClean="0">
              <a:solidFill>
                <a:srgbClr val="FF0000"/>
              </a:solidFill>
              <a:latin typeface="+mn-lt"/>
              <a:cs typeface="Times New Roman"/>
            </a:rPr>
            <a:t>≈ 300</a:t>
          </a:r>
          <a:r>
            <a:rPr lang="es-ES_tradnl" sz="1400" b="1" dirty="0" smtClean="0"/>
            <a:t/>
          </a:r>
          <a:br>
            <a:rPr lang="es-ES_tradnl" sz="1400" b="1" dirty="0" smtClean="0"/>
          </a:br>
          <a:endParaRPr lang="es-ES_tradnl" sz="1400" b="1" dirty="0" smtClean="0"/>
        </a:p>
      </dgm:t>
    </dgm:pt>
    <dgm:pt modelId="{00426CA8-10D0-4A2E-841B-FE7D4C082451}" type="parTrans" cxnId="{D75C8B11-61DF-47A1-9557-C01AA106125D}">
      <dgm:prSet/>
      <dgm:spPr/>
      <dgm:t>
        <a:bodyPr/>
        <a:lstStyle/>
        <a:p>
          <a:endParaRPr lang="es-ES"/>
        </a:p>
      </dgm:t>
    </dgm:pt>
    <dgm:pt modelId="{703AAD52-8751-4AFA-A5DC-E044B56BEDD4}" type="sibTrans" cxnId="{D75C8B11-61DF-47A1-9557-C01AA106125D}">
      <dgm:prSet/>
      <dgm:spPr/>
      <dgm:t>
        <a:bodyPr/>
        <a:lstStyle/>
        <a:p>
          <a:endParaRPr lang="es-ES"/>
        </a:p>
      </dgm:t>
    </dgm:pt>
    <dgm:pt modelId="{4B951FEF-837F-4E3B-9AC1-0790F13CCA46}">
      <dgm:prSet custT="1"/>
      <dgm:spPr/>
      <dgm:t>
        <a:bodyPr/>
        <a:lstStyle/>
        <a:p>
          <a:r>
            <a:rPr lang="es-ES_tradnl" sz="1200" b="1" dirty="0" smtClean="0"/>
            <a:t>Colecciones en campo</a:t>
          </a:r>
          <a:endParaRPr lang="es-ES_tradnl" sz="1200" b="0" dirty="0" smtClean="0"/>
        </a:p>
      </dgm:t>
    </dgm:pt>
    <dgm:pt modelId="{850D22F4-240C-473E-B77C-9A43563F3024}" type="parTrans" cxnId="{5A444F38-BC0B-4051-B68C-EA28CF877604}">
      <dgm:prSet/>
      <dgm:spPr/>
      <dgm:t>
        <a:bodyPr/>
        <a:lstStyle/>
        <a:p>
          <a:endParaRPr lang="es-ES"/>
        </a:p>
      </dgm:t>
    </dgm:pt>
    <dgm:pt modelId="{11A4E6EE-C49A-4B30-8F8D-0E0277CDE137}" type="sibTrans" cxnId="{5A444F38-BC0B-4051-B68C-EA28CF877604}">
      <dgm:prSet/>
      <dgm:spPr/>
      <dgm:t>
        <a:bodyPr/>
        <a:lstStyle/>
        <a:p>
          <a:endParaRPr lang="es-ES"/>
        </a:p>
      </dgm:t>
    </dgm:pt>
    <dgm:pt modelId="{8A83D1A8-DFAA-4FAD-9CBF-E03C89E8E176}">
      <dgm:prSet custT="1"/>
      <dgm:spPr/>
      <dgm:t>
        <a:bodyPr/>
        <a:lstStyle/>
        <a:p>
          <a:r>
            <a:rPr lang="es-ES_tradnl" sz="1800" b="1" dirty="0" smtClean="0"/>
            <a:t>Vegetal</a:t>
          </a:r>
          <a:endParaRPr lang="es-ES" sz="1400" b="1" dirty="0"/>
        </a:p>
      </dgm:t>
    </dgm:pt>
    <dgm:pt modelId="{0E564F6B-8E07-4B50-A892-730F5B3F2FDC}" type="sibTrans" cxnId="{8D6C0AB1-9076-4EB4-A75F-041943C70909}">
      <dgm:prSet/>
      <dgm:spPr/>
      <dgm:t>
        <a:bodyPr/>
        <a:lstStyle/>
        <a:p>
          <a:endParaRPr lang="es-ES"/>
        </a:p>
      </dgm:t>
    </dgm:pt>
    <dgm:pt modelId="{9FC7EDE5-9258-4C42-A717-33364A24060E}" type="parTrans" cxnId="{8D6C0AB1-9076-4EB4-A75F-041943C70909}">
      <dgm:prSet/>
      <dgm:spPr/>
      <dgm:t>
        <a:bodyPr/>
        <a:lstStyle/>
        <a:p>
          <a:endParaRPr lang="es-ES"/>
        </a:p>
      </dgm:t>
    </dgm:pt>
    <dgm:pt modelId="{60C095C8-1412-4E52-9F99-7D95354132C6}">
      <dgm:prSet custT="1"/>
      <dgm:spPr/>
      <dgm:t>
        <a:bodyPr/>
        <a:lstStyle/>
        <a:p>
          <a:r>
            <a:rPr lang="es-ES_tradnl" sz="1400" b="1" dirty="0" smtClean="0"/>
            <a:t>Ovino</a:t>
          </a:r>
        </a:p>
        <a:p>
          <a:r>
            <a:rPr lang="es-ES_tradnl" sz="1400" b="1" dirty="0" smtClean="0"/>
            <a:t>-</a:t>
          </a:r>
          <a:r>
            <a:rPr lang="es-ES_tradnl" sz="1400" b="0" dirty="0" smtClean="0"/>
            <a:t> Churra tensina</a:t>
          </a:r>
        </a:p>
        <a:p>
          <a:r>
            <a:rPr lang="es-ES_tradnl" sz="1400" b="0" dirty="0" smtClean="0"/>
            <a:t>- Ansotana</a:t>
          </a:r>
          <a:br>
            <a:rPr lang="es-ES_tradnl" sz="1400" b="0" dirty="0" smtClean="0"/>
          </a:br>
          <a:endParaRPr lang="es-ES_tradnl" sz="1400" b="0" dirty="0" smtClean="0"/>
        </a:p>
        <a:p>
          <a:r>
            <a:rPr lang="es-ES_tradnl" sz="1400" b="1" dirty="0" smtClean="0"/>
            <a:t>Vacuno</a:t>
          </a:r>
          <a:br>
            <a:rPr lang="es-ES_tradnl" sz="1400" b="1" dirty="0" smtClean="0"/>
          </a:br>
          <a:r>
            <a:rPr lang="es-ES_tradnl" sz="1400" b="1" dirty="0" smtClean="0"/>
            <a:t/>
          </a:r>
          <a:br>
            <a:rPr lang="es-ES_tradnl" sz="1400" b="1" dirty="0" smtClean="0"/>
          </a:br>
          <a:r>
            <a:rPr lang="es-ES_tradnl" sz="1400" b="1" dirty="0" smtClean="0"/>
            <a:t>-</a:t>
          </a:r>
          <a:r>
            <a:rPr lang="es-ES_tradnl" sz="1400" b="0" dirty="0" smtClean="0"/>
            <a:t> Parda de montaña</a:t>
          </a:r>
        </a:p>
        <a:p>
          <a:r>
            <a:rPr lang="es-ES_tradnl" sz="1400" b="0" dirty="0" smtClean="0"/>
            <a:t>- Pirenaica</a:t>
          </a:r>
          <a:endParaRPr lang="es-ES" sz="1400" b="0" dirty="0"/>
        </a:p>
      </dgm:t>
    </dgm:pt>
    <dgm:pt modelId="{6FD77211-A8F3-46A4-BB15-4B51436BA433}" type="parTrans" cxnId="{B5EA7A2B-2920-4553-A4DE-3C1E2E47593C}">
      <dgm:prSet/>
      <dgm:spPr/>
      <dgm:t>
        <a:bodyPr/>
        <a:lstStyle/>
        <a:p>
          <a:endParaRPr lang="es-ES"/>
        </a:p>
      </dgm:t>
    </dgm:pt>
    <dgm:pt modelId="{F1E9C3F9-CA23-4CB9-A6B1-74D5177C3AC8}" type="sibTrans" cxnId="{B5EA7A2B-2920-4553-A4DE-3C1E2E47593C}">
      <dgm:prSet/>
      <dgm:spPr/>
      <dgm:t>
        <a:bodyPr/>
        <a:lstStyle/>
        <a:p>
          <a:endParaRPr lang="es-ES"/>
        </a:p>
      </dgm:t>
    </dgm:pt>
    <dgm:pt modelId="{53E892AB-3DA1-4DAF-A129-E077B5C9E4B9}">
      <dgm:prSet custT="1"/>
      <dgm:spPr/>
      <dgm:t>
        <a:bodyPr/>
        <a:lstStyle/>
        <a:p>
          <a:r>
            <a:rPr lang="es-ES_tradnl" sz="1400" b="1" dirty="0" smtClean="0"/>
            <a:t>Especies</a:t>
          </a:r>
        </a:p>
        <a:p>
          <a:r>
            <a:rPr lang="es-ES_tradnl" sz="1400" b="1" dirty="0" smtClean="0"/>
            <a:t>forestales</a:t>
          </a:r>
          <a:br>
            <a:rPr lang="es-ES_tradnl" sz="1400" b="1" dirty="0" smtClean="0"/>
          </a:br>
          <a:r>
            <a:rPr lang="es-ES_tradnl" sz="1400" dirty="0" smtClean="0"/>
            <a:t/>
          </a:r>
          <a:br>
            <a:rPr lang="es-ES_tradnl" sz="1400" dirty="0" smtClean="0"/>
          </a:br>
          <a:r>
            <a:rPr lang="es-ES_tradnl" sz="1400" dirty="0" smtClean="0"/>
            <a:t>Chopo negro</a:t>
          </a:r>
        </a:p>
        <a:p>
          <a:r>
            <a:rPr lang="es-ES_tradnl" sz="1400" b="1" dirty="0" smtClean="0">
              <a:solidFill>
                <a:srgbClr val="FF0000"/>
              </a:solidFill>
              <a:latin typeface="+mn-lt"/>
              <a:cs typeface="Times New Roman"/>
            </a:rPr>
            <a:t>≈ 800</a:t>
          </a:r>
          <a:endParaRPr lang="es-ES" sz="1400" dirty="0"/>
        </a:p>
      </dgm:t>
    </dgm:pt>
    <dgm:pt modelId="{CDD88E0B-BA9F-4C2F-B075-0CDFFAC27696}" type="parTrans" cxnId="{82C39440-41A9-41CC-BAE8-AB59C1550919}">
      <dgm:prSet/>
      <dgm:spPr/>
      <dgm:t>
        <a:bodyPr/>
        <a:lstStyle/>
        <a:p>
          <a:endParaRPr lang="es-ES"/>
        </a:p>
      </dgm:t>
    </dgm:pt>
    <dgm:pt modelId="{CF71E745-5FC7-42F9-A355-56C4776B8A57}" type="sibTrans" cxnId="{82C39440-41A9-41CC-BAE8-AB59C1550919}">
      <dgm:prSet/>
      <dgm:spPr/>
      <dgm:t>
        <a:bodyPr/>
        <a:lstStyle/>
        <a:p>
          <a:endParaRPr lang="es-ES"/>
        </a:p>
      </dgm:t>
    </dgm:pt>
    <dgm:pt modelId="{DF136CC3-B847-4BDE-8C08-3A416CF47F76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_tradnl" sz="1800" b="1" dirty="0" smtClean="0"/>
            <a:t>Animal</a:t>
          </a:r>
        </a:p>
      </dgm:t>
    </dgm:pt>
    <dgm:pt modelId="{19C4F78C-3CEF-4C21-B019-B9520F3D4CD4}" type="sibTrans" cxnId="{14A08622-7F49-45C4-822A-DAFE49AEC9C8}">
      <dgm:prSet/>
      <dgm:spPr/>
      <dgm:t>
        <a:bodyPr/>
        <a:lstStyle/>
        <a:p>
          <a:endParaRPr lang="es-ES"/>
        </a:p>
      </dgm:t>
    </dgm:pt>
    <dgm:pt modelId="{D92259F5-1AD7-4D85-A929-9456D5EB4975}" type="parTrans" cxnId="{14A08622-7F49-45C4-822A-DAFE49AEC9C8}">
      <dgm:prSet/>
      <dgm:spPr/>
      <dgm:t>
        <a:bodyPr/>
        <a:lstStyle/>
        <a:p>
          <a:endParaRPr lang="es-ES"/>
        </a:p>
      </dgm:t>
    </dgm:pt>
    <dgm:pt modelId="{2622AF20-6DBF-4437-BE17-D8D461A8C369}">
      <dgm:prSet custT="1"/>
      <dgm:spPr/>
      <dgm:t>
        <a:bodyPr/>
        <a:lstStyle/>
        <a:p>
          <a:r>
            <a:rPr lang="es-ES_tradnl" sz="1400" b="1" dirty="0" smtClean="0"/>
            <a:t>Bancos de semillas</a:t>
          </a:r>
          <a:endParaRPr lang="es-ES" sz="1400" b="1" dirty="0"/>
        </a:p>
      </dgm:t>
    </dgm:pt>
    <dgm:pt modelId="{9704B85A-231C-4BDF-9FD6-CF888B254BF3}" type="parTrans" cxnId="{30EAB41A-94A8-4D0F-A4AD-6CA2B18BE55B}">
      <dgm:prSet/>
      <dgm:spPr/>
      <dgm:t>
        <a:bodyPr/>
        <a:lstStyle/>
        <a:p>
          <a:endParaRPr lang="es-ES"/>
        </a:p>
      </dgm:t>
    </dgm:pt>
    <dgm:pt modelId="{3A113ADB-146F-4F8B-B30B-1EC788045BAE}" type="sibTrans" cxnId="{30EAB41A-94A8-4D0F-A4AD-6CA2B18BE55B}">
      <dgm:prSet/>
      <dgm:spPr/>
      <dgm:t>
        <a:bodyPr/>
        <a:lstStyle/>
        <a:p>
          <a:endParaRPr lang="es-ES"/>
        </a:p>
      </dgm:t>
    </dgm:pt>
    <dgm:pt modelId="{DA6B18C1-9A54-4A1E-90EE-C964BB8D900E}">
      <dgm:prSet custT="1"/>
      <dgm:spPr/>
      <dgm:t>
        <a:bodyPr/>
        <a:lstStyle/>
        <a:p>
          <a:r>
            <a:rPr lang="es-ES_tradnl" sz="1400" b="1" dirty="0" smtClean="0"/>
            <a:t>Especies</a:t>
          </a:r>
        </a:p>
        <a:p>
          <a:r>
            <a:rPr lang="es-ES_tradnl" sz="1400" b="1" dirty="0" smtClean="0"/>
            <a:t>frutales</a:t>
          </a:r>
          <a:br>
            <a:rPr lang="es-ES_tradnl" sz="1400" b="1" dirty="0" smtClean="0"/>
          </a:br>
          <a:r>
            <a:rPr lang="es-ES_tradnl" sz="1400" b="1" dirty="0" smtClean="0"/>
            <a:t/>
          </a:r>
          <a:br>
            <a:rPr lang="es-ES_tradnl" sz="1400" b="1" dirty="0" smtClean="0"/>
          </a:br>
          <a:r>
            <a:rPr lang="es-ES_tradnl" sz="1400" b="0" dirty="0" smtClean="0"/>
            <a:t>Almendra</a:t>
          </a:r>
          <a:br>
            <a:rPr lang="es-ES_tradnl" sz="1400" b="0" dirty="0" smtClean="0"/>
          </a:br>
          <a:r>
            <a:rPr lang="es-ES_tradnl" sz="1400" b="0" dirty="0" smtClean="0"/>
            <a:t>Cerezo</a:t>
          </a:r>
          <a:br>
            <a:rPr lang="es-ES_tradnl" sz="1400" b="0" dirty="0" smtClean="0"/>
          </a:br>
          <a:r>
            <a:rPr lang="es-ES_tradnl" sz="1400" b="0" dirty="0" smtClean="0"/>
            <a:t>Pera</a:t>
          </a:r>
        </a:p>
        <a:p>
          <a:r>
            <a:rPr lang="es-ES_tradnl" sz="1400" b="1" dirty="0" smtClean="0">
              <a:solidFill>
                <a:srgbClr val="FF0000"/>
              </a:solidFill>
              <a:latin typeface="+mn-lt"/>
              <a:cs typeface="Times New Roman"/>
            </a:rPr>
            <a:t>≈ 700</a:t>
          </a:r>
          <a:endParaRPr lang="es-ES_tradnl" sz="1400" b="0" dirty="0" smtClean="0"/>
        </a:p>
      </dgm:t>
    </dgm:pt>
    <dgm:pt modelId="{ECB079EA-2F70-42B0-9770-E7810D13749A}" type="parTrans" cxnId="{94B1D026-60C8-4DE1-A480-D4ACA43E6DCF}">
      <dgm:prSet/>
      <dgm:spPr/>
      <dgm:t>
        <a:bodyPr/>
        <a:lstStyle/>
        <a:p>
          <a:endParaRPr lang="es-ES"/>
        </a:p>
      </dgm:t>
    </dgm:pt>
    <dgm:pt modelId="{7599DB74-8471-4959-BCE3-892B17A028A5}" type="sibTrans" cxnId="{94B1D026-60C8-4DE1-A480-D4ACA43E6DCF}">
      <dgm:prSet/>
      <dgm:spPr/>
      <dgm:t>
        <a:bodyPr/>
        <a:lstStyle/>
        <a:p>
          <a:endParaRPr lang="es-ES"/>
        </a:p>
      </dgm:t>
    </dgm:pt>
    <dgm:pt modelId="{72F46888-EB1C-43B5-8B17-220739339E68}" type="pres">
      <dgm:prSet presAssocID="{65E523E9-83B1-418A-98B3-374FC36425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93A9402-74CD-4450-B9BC-03A4FD553A05}" type="pres">
      <dgm:prSet presAssocID="{B90119EA-98B8-459B-96FE-6715AC678509}" presName="hierRoot1" presStyleCnt="0"/>
      <dgm:spPr/>
    </dgm:pt>
    <dgm:pt modelId="{E5FE3A9D-9BD0-47EB-8366-C3FC12B03868}" type="pres">
      <dgm:prSet presAssocID="{B90119EA-98B8-459B-96FE-6715AC678509}" presName="composite" presStyleCnt="0"/>
      <dgm:spPr/>
    </dgm:pt>
    <dgm:pt modelId="{8841D345-24B2-4065-A334-7C4E26CF3553}" type="pres">
      <dgm:prSet presAssocID="{B90119EA-98B8-459B-96FE-6715AC678509}" presName="image" presStyleLbl="node0" presStyleIdx="0" presStyleCnt="1" custLinFactX="-35706" custLinFactNeighborX="-100000" custLinFactNeighborY="-2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6963F8-703D-42CE-8B08-26F1637B4ED0}" type="pres">
      <dgm:prSet presAssocID="{B90119EA-98B8-459B-96FE-6715AC678509}" presName="text" presStyleLbl="revTx" presStyleIdx="0" presStyleCnt="10" custScaleX="342492" custScaleY="34743" custLinFactX="-40470" custLinFactNeighborX="-100000" custLinFactNeighborY="-387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529AD5F-627C-4B76-849F-A86E563A4EAE}" type="pres">
      <dgm:prSet presAssocID="{B90119EA-98B8-459B-96FE-6715AC678509}" presName="hierChild2" presStyleCnt="0"/>
      <dgm:spPr/>
    </dgm:pt>
    <dgm:pt modelId="{FFE2878C-3E68-47A4-BC62-E10478D6F389}" type="pres">
      <dgm:prSet presAssocID="{9FC7EDE5-9258-4C42-A717-33364A24060E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89FE11E-685B-4AF9-9F5B-666FD7D32EE0}" type="pres">
      <dgm:prSet presAssocID="{8A83D1A8-DFAA-4FAD-9CBF-E03C89E8E176}" presName="hierRoot2" presStyleCnt="0"/>
      <dgm:spPr/>
    </dgm:pt>
    <dgm:pt modelId="{C50FD99B-69B7-486B-8D8C-D6574BE5CC70}" type="pres">
      <dgm:prSet presAssocID="{8A83D1A8-DFAA-4FAD-9CBF-E03C89E8E176}" presName="composite2" presStyleCnt="0"/>
      <dgm:spPr/>
    </dgm:pt>
    <dgm:pt modelId="{48875B2B-417C-4478-A53A-54DF35AA1E73}" type="pres">
      <dgm:prSet presAssocID="{8A83D1A8-DFAA-4FAD-9CBF-E03C89E8E176}" presName="image2" presStyleLbl="node2" presStyleIdx="0" presStyleCnt="2" custLinFactX="-37940" custLinFactNeighborX="-100000" custLinFactNeighborY="-4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1BEADD1-9C5C-4FDA-9787-540066C4E3BC}" type="pres">
      <dgm:prSet presAssocID="{8A83D1A8-DFAA-4FAD-9CBF-E03C89E8E176}" presName="text2" presStyleLbl="revTx" presStyleIdx="1" presStyleCnt="10" custLinFactX="-100000" custLinFactNeighborX="-168000" custLinFactNeighborY="-1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C7118E-A869-46EE-A481-B4508928FDF4}" type="pres">
      <dgm:prSet presAssocID="{8A83D1A8-DFAA-4FAD-9CBF-E03C89E8E176}" presName="hierChild3" presStyleCnt="0"/>
      <dgm:spPr/>
    </dgm:pt>
    <dgm:pt modelId="{AAB6FFB7-9D9B-4241-BA4C-745EBCC25EFD}" type="pres">
      <dgm:prSet presAssocID="{9704B85A-231C-4BDF-9FD6-CF888B254BF3}" presName="Name17" presStyleLbl="parChTrans1D3" presStyleIdx="0" presStyleCnt="3"/>
      <dgm:spPr/>
      <dgm:t>
        <a:bodyPr/>
        <a:lstStyle/>
        <a:p>
          <a:endParaRPr lang="es-ES"/>
        </a:p>
      </dgm:t>
    </dgm:pt>
    <dgm:pt modelId="{C5FD9276-4576-49EA-BE87-D58CE7FFB752}" type="pres">
      <dgm:prSet presAssocID="{2622AF20-6DBF-4437-BE17-D8D461A8C369}" presName="hierRoot3" presStyleCnt="0"/>
      <dgm:spPr/>
    </dgm:pt>
    <dgm:pt modelId="{B1D0D9B7-EEF0-4423-984D-B1299573FA5D}" type="pres">
      <dgm:prSet presAssocID="{2622AF20-6DBF-4437-BE17-D8D461A8C369}" presName="composite3" presStyleCnt="0"/>
      <dgm:spPr/>
    </dgm:pt>
    <dgm:pt modelId="{E07A4321-49ED-4EA7-B6E3-EAB582AFE02E}" type="pres">
      <dgm:prSet presAssocID="{2622AF20-6DBF-4437-BE17-D8D461A8C369}" presName="image3" presStyleLbl="node3" presStyleIdx="0" presStyleCnt="3" custLinFactNeighborY="3120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E77DDF1-C6B5-4772-B593-AA6D90D8FECA}" type="pres">
      <dgm:prSet presAssocID="{2622AF20-6DBF-4437-BE17-D8D461A8C369}" presName="text3" presStyleLbl="revTx" presStyleIdx="2" presStyleCnt="10" custLinFactNeighborY="312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E4B9C6-D795-4E55-8D97-E3B7BBE60A6F}" type="pres">
      <dgm:prSet presAssocID="{2622AF20-6DBF-4437-BE17-D8D461A8C369}" presName="hierChild4" presStyleCnt="0"/>
      <dgm:spPr/>
    </dgm:pt>
    <dgm:pt modelId="{00F445B6-4DEA-4F5D-98C7-52EB55E3343F}" type="pres">
      <dgm:prSet presAssocID="{B53785C6-F04B-482F-9C2C-FAEEC43E150D}" presName="Name23" presStyleLbl="parChTrans1D4" presStyleIdx="0" presStyleCnt="4"/>
      <dgm:spPr/>
      <dgm:t>
        <a:bodyPr/>
        <a:lstStyle/>
        <a:p>
          <a:endParaRPr lang="es-ES"/>
        </a:p>
      </dgm:t>
    </dgm:pt>
    <dgm:pt modelId="{236E532E-83CA-4AC9-9039-D9251C5D6DCC}" type="pres">
      <dgm:prSet presAssocID="{8F16DED2-6485-410D-9249-5E37EC1A2AAC}" presName="hierRoot4" presStyleCnt="0"/>
      <dgm:spPr/>
    </dgm:pt>
    <dgm:pt modelId="{BADA5EE0-1E1F-42B7-A7A2-ACCE4A4D6F87}" type="pres">
      <dgm:prSet presAssocID="{8F16DED2-6485-410D-9249-5E37EC1A2AAC}" presName="composite4" presStyleCnt="0"/>
      <dgm:spPr/>
    </dgm:pt>
    <dgm:pt modelId="{1A13B36A-ECFE-4FB1-82D3-485DBF980090}" type="pres">
      <dgm:prSet presAssocID="{8F16DED2-6485-410D-9249-5E37EC1A2AAC}" presName="image4" presStyleLbl="node4" presStyleIdx="0" presStyleCnt="4" custLinFactNeighborY="3120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DAFFD18-77FF-4EFF-A41C-C49B23C76BA1}" type="pres">
      <dgm:prSet presAssocID="{8F16DED2-6485-410D-9249-5E37EC1A2AAC}" presName="text4" presStyleLbl="revTx" presStyleIdx="3" presStyleCnt="10" custLinFactY="56576" custLinFactNeighborX="7477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D2EF58-75DC-4BC0-ADC0-CEA850562ABF}" type="pres">
      <dgm:prSet presAssocID="{8F16DED2-6485-410D-9249-5E37EC1A2AAC}" presName="hierChild5" presStyleCnt="0"/>
      <dgm:spPr/>
    </dgm:pt>
    <dgm:pt modelId="{BE675D53-2C18-45CF-BAC1-B9DEA04399F2}" type="pres">
      <dgm:prSet presAssocID="{00426CA8-10D0-4A2E-841B-FE7D4C082451}" presName="Name23" presStyleLbl="parChTrans1D4" presStyleIdx="1" presStyleCnt="4"/>
      <dgm:spPr/>
      <dgm:t>
        <a:bodyPr/>
        <a:lstStyle/>
        <a:p>
          <a:endParaRPr lang="es-ES"/>
        </a:p>
      </dgm:t>
    </dgm:pt>
    <dgm:pt modelId="{2FCD974B-4E07-42E4-809D-7E36A5DAFBCA}" type="pres">
      <dgm:prSet presAssocID="{79D17656-607F-4259-83F3-B97C21664226}" presName="hierRoot4" presStyleCnt="0"/>
      <dgm:spPr/>
    </dgm:pt>
    <dgm:pt modelId="{6F1A87A4-AFF3-45A1-8C9A-4AE7E2A5576A}" type="pres">
      <dgm:prSet presAssocID="{79D17656-607F-4259-83F3-B97C21664226}" presName="composite4" presStyleCnt="0"/>
      <dgm:spPr/>
    </dgm:pt>
    <dgm:pt modelId="{88753225-682A-4084-82F0-98B9BCC6A5A3}" type="pres">
      <dgm:prSet presAssocID="{79D17656-607F-4259-83F3-B97C21664226}" presName="image4" presStyleLbl="node4" presStyleIdx="1" presStyleCnt="4" custLinFactNeighborY="3120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CAB1DBD-467F-4FBB-BEA2-B8000B969127}" type="pres">
      <dgm:prSet presAssocID="{79D17656-607F-4259-83F3-B97C21664226}" presName="text4" presStyleLbl="revTx" presStyleIdx="4" presStyleCnt="10" custLinFactY="8453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FA16A5-3EBF-4A9C-AFEE-8F600F4C06F4}" type="pres">
      <dgm:prSet presAssocID="{79D17656-607F-4259-83F3-B97C21664226}" presName="hierChild5" presStyleCnt="0"/>
      <dgm:spPr/>
    </dgm:pt>
    <dgm:pt modelId="{D74C1505-92FF-4674-BDD3-25B91796B10D}" type="pres">
      <dgm:prSet presAssocID="{850D22F4-240C-473E-B77C-9A43563F3024}" presName="Name17" presStyleLbl="parChTrans1D3" presStyleIdx="1" presStyleCnt="3"/>
      <dgm:spPr/>
      <dgm:t>
        <a:bodyPr/>
        <a:lstStyle/>
        <a:p>
          <a:endParaRPr lang="es-ES"/>
        </a:p>
      </dgm:t>
    </dgm:pt>
    <dgm:pt modelId="{10B20F3A-DCBB-49D6-AB67-FBB2E382C092}" type="pres">
      <dgm:prSet presAssocID="{4B951FEF-837F-4E3B-9AC1-0790F13CCA46}" presName="hierRoot3" presStyleCnt="0"/>
      <dgm:spPr/>
    </dgm:pt>
    <dgm:pt modelId="{DF03045E-7ED4-419B-8661-45649A9E0069}" type="pres">
      <dgm:prSet presAssocID="{4B951FEF-837F-4E3B-9AC1-0790F13CCA46}" presName="composite3" presStyleCnt="0"/>
      <dgm:spPr/>
    </dgm:pt>
    <dgm:pt modelId="{DD2598CA-D738-477B-9DA9-7A5E4983C061}" type="pres">
      <dgm:prSet presAssocID="{4B951FEF-837F-4E3B-9AC1-0790F13CCA46}" presName="image3" presStyleLbl="node3" presStyleIdx="1" presStyleCnt="3" custLinFactNeighborX="960" custLinFactNeighborY="3111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3B25EFD-F7B5-4AF7-8FBB-4F6F5CCC3A3F}" type="pres">
      <dgm:prSet presAssocID="{4B951FEF-837F-4E3B-9AC1-0790F13CCA46}" presName="text3" presStyleLbl="revTx" presStyleIdx="5" presStyleCnt="10" custLinFactNeighborY="2821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6741F3E-C40B-4B00-95D7-FB1549CF79D6}" type="pres">
      <dgm:prSet presAssocID="{4B951FEF-837F-4E3B-9AC1-0790F13CCA46}" presName="hierChild4" presStyleCnt="0"/>
      <dgm:spPr/>
    </dgm:pt>
    <dgm:pt modelId="{7FF8F9D5-27C2-4F3C-9584-B15690937521}" type="pres">
      <dgm:prSet presAssocID="{ECB079EA-2F70-42B0-9770-E7810D13749A}" presName="Name23" presStyleLbl="parChTrans1D4" presStyleIdx="2" presStyleCnt="4"/>
      <dgm:spPr/>
      <dgm:t>
        <a:bodyPr/>
        <a:lstStyle/>
        <a:p>
          <a:endParaRPr lang="es-ES"/>
        </a:p>
      </dgm:t>
    </dgm:pt>
    <dgm:pt modelId="{8032320B-3564-4FFB-8CE6-4741DD4AA083}" type="pres">
      <dgm:prSet presAssocID="{DA6B18C1-9A54-4A1E-90EE-C964BB8D900E}" presName="hierRoot4" presStyleCnt="0"/>
      <dgm:spPr/>
    </dgm:pt>
    <dgm:pt modelId="{A974A3D9-013E-477B-A773-D024C7584766}" type="pres">
      <dgm:prSet presAssocID="{DA6B18C1-9A54-4A1E-90EE-C964BB8D900E}" presName="composite4" presStyleCnt="0"/>
      <dgm:spPr/>
    </dgm:pt>
    <dgm:pt modelId="{2267088A-5C94-4DFA-BE24-16FA44D78CBF}" type="pres">
      <dgm:prSet presAssocID="{DA6B18C1-9A54-4A1E-90EE-C964BB8D900E}" presName="image4" presStyleLbl="node4" presStyleIdx="2" presStyleCnt="4" custLinFactNeighborY="3120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840025-0518-4F4D-88CF-92A8D20C8BAB}" type="pres">
      <dgm:prSet presAssocID="{DA6B18C1-9A54-4A1E-90EE-C964BB8D900E}" presName="text4" presStyleLbl="revTx" presStyleIdx="6" presStyleCnt="10" custLinFactNeighborY="737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86E5018-279F-45BD-843F-D8BD28BE7361}" type="pres">
      <dgm:prSet presAssocID="{DA6B18C1-9A54-4A1E-90EE-C964BB8D900E}" presName="hierChild5" presStyleCnt="0"/>
      <dgm:spPr/>
    </dgm:pt>
    <dgm:pt modelId="{8F57926F-D821-42AC-9B3A-831DA5D0B917}" type="pres">
      <dgm:prSet presAssocID="{CDD88E0B-BA9F-4C2F-B075-0CDFFAC27696}" presName="Name23" presStyleLbl="parChTrans1D4" presStyleIdx="3" presStyleCnt="4"/>
      <dgm:spPr/>
      <dgm:t>
        <a:bodyPr/>
        <a:lstStyle/>
        <a:p>
          <a:endParaRPr lang="es-ES"/>
        </a:p>
      </dgm:t>
    </dgm:pt>
    <dgm:pt modelId="{FD8AE0F6-C6C7-48F3-A232-C7968345DF7E}" type="pres">
      <dgm:prSet presAssocID="{53E892AB-3DA1-4DAF-A129-E077B5C9E4B9}" presName="hierRoot4" presStyleCnt="0"/>
      <dgm:spPr/>
    </dgm:pt>
    <dgm:pt modelId="{2AEEA891-E1E3-42C3-A80B-F16E0A3711CA}" type="pres">
      <dgm:prSet presAssocID="{53E892AB-3DA1-4DAF-A129-E077B5C9E4B9}" presName="composite4" presStyleCnt="0"/>
      <dgm:spPr/>
    </dgm:pt>
    <dgm:pt modelId="{AA079D2B-1359-47A8-BBF3-E13E2022734A}" type="pres">
      <dgm:prSet presAssocID="{53E892AB-3DA1-4DAF-A129-E077B5C9E4B9}" presName="image4" presStyleLbl="node4" presStyleIdx="3" presStyleCnt="4" custLinFactNeighborY="31207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6FD7820-7C31-4CB5-8385-277740878884}" type="pres">
      <dgm:prSet presAssocID="{53E892AB-3DA1-4DAF-A129-E077B5C9E4B9}" presName="text4" presStyleLbl="revTx" presStyleIdx="7" presStyleCnt="10" custLinFactNeighborY="603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289EAA-E4DE-4318-AFAF-E73217E8CF69}" type="pres">
      <dgm:prSet presAssocID="{53E892AB-3DA1-4DAF-A129-E077B5C9E4B9}" presName="hierChild5" presStyleCnt="0"/>
      <dgm:spPr/>
    </dgm:pt>
    <dgm:pt modelId="{100A344E-F4F6-4866-BE85-91C566C66EBC}" type="pres">
      <dgm:prSet presAssocID="{D92259F5-1AD7-4D85-A929-9456D5EB4975}" presName="Name10" presStyleLbl="parChTrans1D2" presStyleIdx="1" presStyleCnt="2"/>
      <dgm:spPr/>
      <dgm:t>
        <a:bodyPr/>
        <a:lstStyle/>
        <a:p>
          <a:endParaRPr lang="es-ES"/>
        </a:p>
      </dgm:t>
    </dgm:pt>
    <dgm:pt modelId="{1E8C8E2B-EBC5-4D35-81CE-6F859EE76FFB}" type="pres">
      <dgm:prSet presAssocID="{DF136CC3-B847-4BDE-8C08-3A416CF47F76}" presName="hierRoot2" presStyleCnt="0"/>
      <dgm:spPr/>
    </dgm:pt>
    <dgm:pt modelId="{DF4E5756-040F-4A89-8DA6-96A743B292E4}" type="pres">
      <dgm:prSet presAssocID="{DF136CC3-B847-4BDE-8C08-3A416CF47F76}" presName="composite2" presStyleCnt="0"/>
      <dgm:spPr/>
    </dgm:pt>
    <dgm:pt modelId="{89744C1E-6130-45C2-B039-E990F5AA5B34}" type="pres">
      <dgm:prSet presAssocID="{DF136CC3-B847-4BDE-8C08-3A416CF47F76}" presName="image2" presStyleLbl="node2" presStyleIdx="1" presStyleCnt="2" custLinFactX="-141457" custLinFactNeighborX="-200000" custLinFactNeighborY="-40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34945AB-E072-4858-848A-15BE1F2C74D9}" type="pres">
      <dgm:prSet presAssocID="{DF136CC3-B847-4BDE-8C08-3A416CF47F76}" presName="text2" presStyleLbl="revTx" presStyleIdx="8" presStyleCnt="10" custScaleY="54242" custLinFactX="-58250" custLinFactNeighborX="-100000" custLinFactNeighborY="21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7F6CFE-68CD-4F2A-B0CF-FCAFCE0EA795}" type="pres">
      <dgm:prSet presAssocID="{DF136CC3-B847-4BDE-8C08-3A416CF47F76}" presName="hierChild3" presStyleCnt="0"/>
      <dgm:spPr/>
    </dgm:pt>
    <dgm:pt modelId="{680AD1A2-2E2D-4CA0-B7A3-95AFF7B5F108}" type="pres">
      <dgm:prSet presAssocID="{6FD77211-A8F3-46A4-BB15-4B51436BA433}" presName="Name17" presStyleLbl="parChTrans1D3" presStyleIdx="2" presStyleCnt="3"/>
      <dgm:spPr/>
      <dgm:t>
        <a:bodyPr/>
        <a:lstStyle/>
        <a:p>
          <a:endParaRPr lang="es-ES"/>
        </a:p>
      </dgm:t>
    </dgm:pt>
    <dgm:pt modelId="{07EC631E-06CF-4EB1-80A4-6160FFD1ABA0}" type="pres">
      <dgm:prSet presAssocID="{60C095C8-1412-4E52-9F99-7D95354132C6}" presName="hierRoot3" presStyleCnt="0"/>
      <dgm:spPr/>
    </dgm:pt>
    <dgm:pt modelId="{2FFD6F57-56EA-4A8D-97FC-9105539C2018}" type="pres">
      <dgm:prSet presAssocID="{60C095C8-1412-4E52-9F99-7D95354132C6}" presName="composite3" presStyleCnt="0"/>
      <dgm:spPr/>
    </dgm:pt>
    <dgm:pt modelId="{2C6E51AD-CC2C-4EBB-94CB-6354BC973ABD}" type="pres">
      <dgm:prSet presAssocID="{60C095C8-1412-4E52-9F99-7D95354132C6}" presName="image3" presStyleLbl="node3" presStyleIdx="2" presStyleCnt="3" custLinFactX="-100000" custLinFactY="-31525" custLinFactNeighborX="-135587" custLinFactNeighborY="-100000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B12B80F-2AF1-46F7-A434-BDB79D62B762}" type="pres">
      <dgm:prSet presAssocID="{60C095C8-1412-4E52-9F99-7D95354132C6}" presName="text3" presStyleLbl="revTx" presStyleIdx="9" presStyleCnt="10" custLinFactY="-2776" custLinFactNeighborX="-31233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D1A9AFD-8245-42B5-8E5A-F55EEFF8A706}" type="pres">
      <dgm:prSet presAssocID="{60C095C8-1412-4E52-9F99-7D95354132C6}" presName="hierChild4" presStyleCnt="0"/>
      <dgm:spPr/>
    </dgm:pt>
  </dgm:ptLst>
  <dgm:cxnLst>
    <dgm:cxn modelId="{60BFE16C-7DE6-4AA5-B836-8AE5A3F61093}" type="presOf" srcId="{8F16DED2-6485-410D-9249-5E37EC1A2AAC}" destId="{9DAFFD18-77FF-4EFF-A41C-C49B23C76BA1}" srcOrd="0" destOrd="0" presId="urn:microsoft.com/office/officeart/2009/layout/CirclePictureHierarchy"/>
    <dgm:cxn modelId="{EEB705C6-D9A0-475E-ADBA-99C6D8CD5B48}" type="presOf" srcId="{8A83D1A8-DFAA-4FAD-9CBF-E03C89E8E176}" destId="{01BEADD1-9C5C-4FDA-9787-540066C4E3BC}" srcOrd="0" destOrd="0" presId="urn:microsoft.com/office/officeart/2009/layout/CirclePictureHierarchy"/>
    <dgm:cxn modelId="{C4E2A6CB-5592-4611-84D6-E518284ABF30}" type="presOf" srcId="{60C095C8-1412-4E52-9F99-7D95354132C6}" destId="{4B12B80F-2AF1-46F7-A434-BDB79D62B762}" srcOrd="0" destOrd="0" presId="urn:microsoft.com/office/officeart/2009/layout/CirclePictureHierarchy"/>
    <dgm:cxn modelId="{94B1D026-60C8-4DE1-A480-D4ACA43E6DCF}" srcId="{4B951FEF-837F-4E3B-9AC1-0790F13CCA46}" destId="{DA6B18C1-9A54-4A1E-90EE-C964BB8D900E}" srcOrd="0" destOrd="0" parTransId="{ECB079EA-2F70-42B0-9770-E7810D13749A}" sibTransId="{7599DB74-8471-4959-BCE3-892B17A028A5}"/>
    <dgm:cxn modelId="{56C73B2D-FCC4-4902-B041-64DBB4A39222}" type="presOf" srcId="{9FC7EDE5-9258-4C42-A717-33364A24060E}" destId="{FFE2878C-3E68-47A4-BC62-E10478D6F389}" srcOrd="0" destOrd="0" presId="urn:microsoft.com/office/officeart/2009/layout/CirclePictureHierarchy"/>
    <dgm:cxn modelId="{AC518625-BDCC-40EF-B20A-62B8CBF0EC6B}" type="presOf" srcId="{9704B85A-231C-4BDF-9FD6-CF888B254BF3}" destId="{AAB6FFB7-9D9B-4241-BA4C-745EBCC25EFD}" srcOrd="0" destOrd="0" presId="urn:microsoft.com/office/officeart/2009/layout/CirclePictureHierarchy"/>
    <dgm:cxn modelId="{A21A3DAC-7630-4B62-BE9A-927C0449129B}" type="presOf" srcId="{DA6B18C1-9A54-4A1E-90EE-C964BB8D900E}" destId="{7A840025-0518-4F4D-88CF-92A8D20C8BAB}" srcOrd="0" destOrd="0" presId="urn:microsoft.com/office/officeart/2009/layout/CirclePictureHierarchy"/>
    <dgm:cxn modelId="{367249C7-783E-4333-81EA-2654297C6E23}" type="presOf" srcId="{B53785C6-F04B-482F-9C2C-FAEEC43E150D}" destId="{00F445B6-4DEA-4F5D-98C7-52EB55E3343F}" srcOrd="0" destOrd="0" presId="urn:microsoft.com/office/officeart/2009/layout/CirclePictureHierarchy"/>
    <dgm:cxn modelId="{30B1309E-55D2-4525-B790-5CCA5CF2DC3F}" type="presOf" srcId="{DF136CC3-B847-4BDE-8C08-3A416CF47F76}" destId="{334945AB-E072-4858-848A-15BE1F2C74D9}" srcOrd="0" destOrd="0" presId="urn:microsoft.com/office/officeart/2009/layout/CirclePictureHierarchy"/>
    <dgm:cxn modelId="{9887F481-5200-4F60-83D2-D3ED4401F743}" type="presOf" srcId="{65E523E9-83B1-418A-98B3-374FC36425A5}" destId="{72F46888-EB1C-43B5-8B17-220739339E68}" srcOrd="0" destOrd="0" presId="urn:microsoft.com/office/officeart/2009/layout/CirclePictureHierarchy"/>
    <dgm:cxn modelId="{8D6C0AB1-9076-4EB4-A75F-041943C70909}" srcId="{B90119EA-98B8-459B-96FE-6715AC678509}" destId="{8A83D1A8-DFAA-4FAD-9CBF-E03C89E8E176}" srcOrd="0" destOrd="0" parTransId="{9FC7EDE5-9258-4C42-A717-33364A24060E}" sibTransId="{0E564F6B-8E07-4B50-A892-730F5B3F2FDC}"/>
    <dgm:cxn modelId="{B5EA7A2B-2920-4553-A4DE-3C1E2E47593C}" srcId="{DF136CC3-B847-4BDE-8C08-3A416CF47F76}" destId="{60C095C8-1412-4E52-9F99-7D95354132C6}" srcOrd="0" destOrd="0" parTransId="{6FD77211-A8F3-46A4-BB15-4B51436BA433}" sibTransId="{F1E9C3F9-CA23-4CB9-A6B1-74D5177C3AC8}"/>
    <dgm:cxn modelId="{82C39440-41A9-41CC-BAE8-AB59C1550919}" srcId="{4B951FEF-837F-4E3B-9AC1-0790F13CCA46}" destId="{53E892AB-3DA1-4DAF-A129-E077B5C9E4B9}" srcOrd="1" destOrd="0" parTransId="{CDD88E0B-BA9F-4C2F-B075-0CDFFAC27696}" sibTransId="{CF71E745-5FC7-42F9-A355-56C4776B8A57}"/>
    <dgm:cxn modelId="{62D33320-2FDB-4A8F-B598-35B24976BF06}" type="presOf" srcId="{00426CA8-10D0-4A2E-841B-FE7D4C082451}" destId="{BE675D53-2C18-45CF-BAC1-B9DEA04399F2}" srcOrd="0" destOrd="0" presId="urn:microsoft.com/office/officeart/2009/layout/CirclePictureHierarchy"/>
    <dgm:cxn modelId="{510C33A6-CD1E-4C3B-87C0-0705D0184B4F}" type="presOf" srcId="{D92259F5-1AD7-4D85-A929-9456D5EB4975}" destId="{100A344E-F4F6-4866-BE85-91C566C66EBC}" srcOrd="0" destOrd="0" presId="urn:microsoft.com/office/officeart/2009/layout/CirclePictureHierarchy"/>
    <dgm:cxn modelId="{7F3ADB24-3D15-4675-9613-54F2157E4FD7}" srcId="{65E523E9-83B1-418A-98B3-374FC36425A5}" destId="{B90119EA-98B8-459B-96FE-6715AC678509}" srcOrd="0" destOrd="0" parTransId="{FA315DB0-0EE1-4874-A1C6-A227F0C57CE9}" sibTransId="{A19FE789-F9F6-42AC-A117-290C991FE261}"/>
    <dgm:cxn modelId="{DF1BDA2B-0B3E-4F89-AD6C-2D3CE4975500}" srcId="{2622AF20-6DBF-4437-BE17-D8D461A8C369}" destId="{8F16DED2-6485-410D-9249-5E37EC1A2AAC}" srcOrd="0" destOrd="0" parTransId="{B53785C6-F04B-482F-9C2C-FAEEC43E150D}" sibTransId="{4BC95BC0-4E8A-4703-BB3F-77494F554495}"/>
    <dgm:cxn modelId="{30EAB41A-94A8-4D0F-A4AD-6CA2B18BE55B}" srcId="{8A83D1A8-DFAA-4FAD-9CBF-E03C89E8E176}" destId="{2622AF20-6DBF-4437-BE17-D8D461A8C369}" srcOrd="0" destOrd="0" parTransId="{9704B85A-231C-4BDF-9FD6-CF888B254BF3}" sibTransId="{3A113ADB-146F-4F8B-B30B-1EC788045BAE}"/>
    <dgm:cxn modelId="{79B32E02-7F3F-4FCB-800B-61A8F2E916F2}" type="presOf" srcId="{850D22F4-240C-473E-B77C-9A43563F3024}" destId="{D74C1505-92FF-4674-BDD3-25B91796B10D}" srcOrd="0" destOrd="0" presId="urn:microsoft.com/office/officeart/2009/layout/CirclePictureHierarchy"/>
    <dgm:cxn modelId="{5A444F38-BC0B-4051-B68C-EA28CF877604}" srcId="{8A83D1A8-DFAA-4FAD-9CBF-E03C89E8E176}" destId="{4B951FEF-837F-4E3B-9AC1-0790F13CCA46}" srcOrd="1" destOrd="0" parTransId="{850D22F4-240C-473E-B77C-9A43563F3024}" sibTransId="{11A4E6EE-C49A-4B30-8F8D-0E0277CDE137}"/>
    <dgm:cxn modelId="{54DEB885-8541-4CA0-96C9-CA29047F0623}" type="presOf" srcId="{2622AF20-6DBF-4437-BE17-D8D461A8C369}" destId="{3E77DDF1-C6B5-4772-B593-AA6D90D8FECA}" srcOrd="0" destOrd="0" presId="urn:microsoft.com/office/officeart/2009/layout/CirclePictureHierarchy"/>
    <dgm:cxn modelId="{14A08622-7F49-45C4-822A-DAFE49AEC9C8}" srcId="{B90119EA-98B8-459B-96FE-6715AC678509}" destId="{DF136CC3-B847-4BDE-8C08-3A416CF47F76}" srcOrd="1" destOrd="0" parTransId="{D92259F5-1AD7-4D85-A929-9456D5EB4975}" sibTransId="{19C4F78C-3CEF-4C21-B019-B9520F3D4CD4}"/>
    <dgm:cxn modelId="{C468A659-6746-4880-8F93-1560A9737BF1}" type="presOf" srcId="{ECB079EA-2F70-42B0-9770-E7810D13749A}" destId="{7FF8F9D5-27C2-4F3C-9584-B15690937521}" srcOrd="0" destOrd="0" presId="urn:microsoft.com/office/officeart/2009/layout/CirclePictureHierarchy"/>
    <dgm:cxn modelId="{D966165D-5E1A-4FB4-A981-805AB0FA8912}" type="presOf" srcId="{4B951FEF-837F-4E3B-9AC1-0790F13CCA46}" destId="{33B25EFD-F7B5-4AF7-8FBB-4F6F5CCC3A3F}" srcOrd="0" destOrd="0" presId="urn:microsoft.com/office/officeart/2009/layout/CirclePictureHierarchy"/>
    <dgm:cxn modelId="{718F1E9A-5F43-4732-9448-5D6E6B91967A}" type="presOf" srcId="{CDD88E0B-BA9F-4C2F-B075-0CDFFAC27696}" destId="{8F57926F-D821-42AC-9B3A-831DA5D0B917}" srcOrd="0" destOrd="0" presId="urn:microsoft.com/office/officeart/2009/layout/CirclePictureHierarchy"/>
    <dgm:cxn modelId="{934EC565-1535-4F51-A379-65749C5F1778}" type="presOf" srcId="{B90119EA-98B8-459B-96FE-6715AC678509}" destId="{A56963F8-703D-42CE-8B08-26F1637B4ED0}" srcOrd="0" destOrd="0" presId="urn:microsoft.com/office/officeart/2009/layout/CirclePictureHierarchy"/>
    <dgm:cxn modelId="{E45362B0-2F6F-49E4-8B7B-12285CA6BE23}" type="presOf" srcId="{79D17656-607F-4259-83F3-B97C21664226}" destId="{7CAB1DBD-467F-4FBB-BEA2-B8000B969127}" srcOrd="0" destOrd="0" presId="urn:microsoft.com/office/officeart/2009/layout/CirclePictureHierarchy"/>
    <dgm:cxn modelId="{E861F0A6-BCDC-472C-AD6E-945A5A3576AC}" type="presOf" srcId="{6FD77211-A8F3-46A4-BB15-4B51436BA433}" destId="{680AD1A2-2E2D-4CA0-B7A3-95AFF7B5F108}" srcOrd="0" destOrd="0" presId="urn:microsoft.com/office/officeart/2009/layout/CirclePictureHierarchy"/>
    <dgm:cxn modelId="{5DABAD2D-7F8C-4BEF-8EB6-8DE45EFE4633}" type="presOf" srcId="{53E892AB-3DA1-4DAF-A129-E077B5C9E4B9}" destId="{76FD7820-7C31-4CB5-8385-277740878884}" srcOrd="0" destOrd="0" presId="urn:microsoft.com/office/officeart/2009/layout/CirclePictureHierarchy"/>
    <dgm:cxn modelId="{D75C8B11-61DF-47A1-9557-C01AA106125D}" srcId="{2622AF20-6DBF-4437-BE17-D8D461A8C369}" destId="{79D17656-607F-4259-83F3-B97C21664226}" srcOrd="1" destOrd="0" parTransId="{00426CA8-10D0-4A2E-841B-FE7D4C082451}" sibTransId="{703AAD52-8751-4AFA-A5DC-E044B56BEDD4}"/>
    <dgm:cxn modelId="{CE0A5D39-4B7F-4418-9DB4-6B3B79143236}" type="presParOf" srcId="{72F46888-EB1C-43B5-8B17-220739339E68}" destId="{E93A9402-74CD-4450-B9BC-03A4FD553A05}" srcOrd="0" destOrd="0" presId="urn:microsoft.com/office/officeart/2009/layout/CirclePictureHierarchy"/>
    <dgm:cxn modelId="{2AE8ADD8-547F-49D1-AC55-52C86FAE02EF}" type="presParOf" srcId="{E93A9402-74CD-4450-B9BC-03A4FD553A05}" destId="{E5FE3A9D-9BD0-47EB-8366-C3FC12B03868}" srcOrd="0" destOrd="0" presId="urn:microsoft.com/office/officeart/2009/layout/CirclePictureHierarchy"/>
    <dgm:cxn modelId="{E3B9AEAB-5853-43B6-8D68-2B889E313C25}" type="presParOf" srcId="{E5FE3A9D-9BD0-47EB-8366-C3FC12B03868}" destId="{8841D345-24B2-4065-A334-7C4E26CF3553}" srcOrd="0" destOrd="0" presId="urn:microsoft.com/office/officeart/2009/layout/CirclePictureHierarchy"/>
    <dgm:cxn modelId="{5DE46706-43FF-4A31-A077-94319AC7A7C4}" type="presParOf" srcId="{E5FE3A9D-9BD0-47EB-8366-C3FC12B03868}" destId="{A56963F8-703D-42CE-8B08-26F1637B4ED0}" srcOrd="1" destOrd="0" presId="urn:microsoft.com/office/officeart/2009/layout/CirclePictureHierarchy"/>
    <dgm:cxn modelId="{0BC58066-09EA-422A-B7C4-87F529ED5E8A}" type="presParOf" srcId="{E93A9402-74CD-4450-B9BC-03A4FD553A05}" destId="{C529AD5F-627C-4B76-849F-A86E563A4EAE}" srcOrd="1" destOrd="0" presId="urn:microsoft.com/office/officeart/2009/layout/CirclePictureHierarchy"/>
    <dgm:cxn modelId="{E38C9B99-AA96-4E76-A317-3F21954F9A22}" type="presParOf" srcId="{C529AD5F-627C-4B76-849F-A86E563A4EAE}" destId="{FFE2878C-3E68-47A4-BC62-E10478D6F389}" srcOrd="0" destOrd="0" presId="urn:microsoft.com/office/officeart/2009/layout/CirclePictureHierarchy"/>
    <dgm:cxn modelId="{8A2A7C58-E8F8-4EDB-BC6D-9B7F08FADF6B}" type="presParOf" srcId="{C529AD5F-627C-4B76-849F-A86E563A4EAE}" destId="{A89FE11E-685B-4AF9-9F5B-666FD7D32EE0}" srcOrd="1" destOrd="0" presId="urn:microsoft.com/office/officeart/2009/layout/CirclePictureHierarchy"/>
    <dgm:cxn modelId="{51E38D34-A091-4052-B853-64024361045D}" type="presParOf" srcId="{A89FE11E-685B-4AF9-9F5B-666FD7D32EE0}" destId="{C50FD99B-69B7-486B-8D8C-D6574BE5CC70}" srcOrd="0" destOrd="0" presId="urn:microsoft.com/office/officeart/2009/layout/CirclePictureHierarchy"/>
    <dgm:cxn modelId="{E4AB00DD-DC7E-4D27-887C-B5029E30C072}" type="presParOf" srcId="{C50FD99B-69B7-486B-8D8C-D6574BE5CC70}" destId="{48875B2B-417C-4478-A53A-54DF35AA1E73}" srcOrd="0" destOrd="0" presId="urn:microsoft.com/office/officeart/2009/layout/CirclePictureHierarchy"/>
    <dgm:cxn modelId="{0AA818E4-6CEC-4A5F-9972-2F7E50C02DA3}" type="presParOf" srcId="{C50FD99B-69B7-486B-8D8C-D6574BE5CC70}" destId="{01BEADD1-9C5C-4FDA-9787-540066C4E3BC}" srcOrd="1" destOrd="0" presId="urn:microsoft.com/office/officeart/2009/layout/CirclePictureHierarchy"/>
    <dgm:cxn modelId="{6461FA8A-9867-46F1-9158-04CD63B6C0FC}" type="presParOf" srcId="{A89FE11E-685B-4AF9-9F5B-666FD7D32EE0}" destId="{0BC7118E-A869-46EE-A481-B4508928FDF4}" srcOrd="1" destOrd="0" presId="urn:microsoft.com/office/officeart/2009/layout/CirclePictureHierarchy"/>
    <dgm:cxn modelId="{56C17919-E174-4041-82EF-4F9745A3A9C7}" type="presParOf" srcId="{0BC7118E-A869-46EE-A481-B4508928FDF4}" destId="{AAB6FFB7-9D9B-4241-BA4C-745EBCC25EFD}" srcOrd="0" destOrd="0" presId="urn:microsoft.com/office/officeart/2009/layout/CirclePictureHierarchy"/>
    <dgm:cxn modelId="{9E82985A-E384-48BD-8947-272AA78DECCA}" type="presParOf" srcId="{0BC7118E-A869-46EE-A481-B4508928FDF4}" destId="{C5FD9276-4576-49EA-BE87-D58CE7FFB752}" srcOrd="1" destOrd="0" presId="urn:microsoft.com/office/officeart/2009/layout/CirclePictureHierarchy"/>
    <dgm:cxn modelId="{BB9248CD-CFF3-43EA-9B21-440E470B838F}" type="presParOf" srcId="{C5FD9276-4576-49EA-BE87-D58CE7FFB752}" destId="{B1D0D9B7-EEF0-4423-984D-B1299573FA5D}" srcOrd="0" destOrd="0" presId="urn:microsoft.com/office/officeart/2009/layout/CirclePictureHierarchy"/>
    <dgm:cxn modelId="{1C9D404F-012C-44FC-975B-524247B91852}" type="presParOf" srcId="{B1D0D9B7-EEF0-4423-984D-B1299573FA5D}" destId="{E07A4321-49ED-4EA7-B6E3-EAB582AFE02E}" srcOrd="0" destOrd="0" presId="urn:microsoft.com/office/officeart/2009/layout/CirclePictureHierarchy"/>
    <dgm:cxn modelId="{B75A4E8B-D8E9-484F-A1D5-D2A1C53BDE40}" type="presParOf" srcId="{B1D0D9B7-EEF0-4423-984D-B1299573FA5D}" destId="{3E77DDF1-C6B5-4772-B593-AA6D90D8FECA}" srcOrd="1" destOrd="0" presId="urn:microsoft.com/office/officeart/2009/layout/CirclePictureHierarchy"/>
    <dgm:cxn modelId="{B7A6C2D9-9AE4-4FC9-B89A-35A6D2CFDD51}" type="presParOf" srcId="{C5FD9276-4576-49EA-BE87-D58CE7FFB752}" destId="{BBE4B9C6-D795-4E55-8D97-E3B7BBE60A6F}" srcOrd="1" destOrd="0" presId="urn:microsoft.com/office/officeart/2009/layout/CirclePictureHierarchy"/>
    <dgm:cxn modelId="{A8B16449-BA5B-420D-8F51-04C32CF2578B}" type="presParOf" srcId="{BBE4B9C6-D795-4E55-8D97-E3B7BBE60A6F}" destId="{00F445B6-4DEA-4F5D-98C7-52EB55E3343F}" srcOrd="0" destOrd="0" presId="urn:microsoft.com/office/officeart/2009/layout/CirclePictureHierarchy"/>
    <dgm:cxn modelId="{86B9F280-2A4B-4FBF-BD90-ACFFAE2E9D55}" type="presParOf" srcId="{BBE4B9C6-D795-4E55-8D97-E3B7BBE60A6F}" destId="{236E532E-83CA-4AC9-9039-D9251C5D6DCC}" srcOrd="1" destOrd="0" presId="urn:microsoft.com/office/officeart/2009/layout/CirclePictureHierarchy"/>
    <dgm:cxn modelId="{673258E8-D2D7-4D86-B8A4-792FF6295FD9}" type="presParOf" srcId="{236E532E-83CA-4AC9-9039-D9251C5D6DCC}" destId="{BADA5EE0-1E1F-42B7-A7A2-ACCE4A4D6F87}" srcOrd="0" destOrd="0" presId="urn:microsoft.com/office/officeart/2009/layout/CirclePictureHierarchy"/>
    <dgm:cxn modelId="{1B20B65B-AC95-4E00-BDC4-F4F9757C7AA1}" type="presParOf" srcId="{BADA5EE0-1E1F-42B7-A7A2-ACCE4A4D6F87}" destId="{1A13B36A-ECFE-4FB1-82D3-485DBF980090}" srcOrd="0" destOrd="0" presId="urn:microsoft.com/office/officeart/2009/layout/CirclePictureHierarchy"/>
    <dgm:cxn modelId="{BC103EA7-4AB2-4F43-8D8F-3333F881DCD1}" type="presParOf" srcId="{BADA5EE0-1E1F-42B7-A7A2-ACCE4A4D6F87}" destId="{9DAFFD18-77FF-4EFF-A41C-C49B23C76BA1}" srcOrd="1" destOrd="0" presId="urn:microsoft.com/office/officeart/2009/layout/CirclePictureHierarchy"/>
    <dgm:cxn modelId="{E1ADA7B2-B791-4764-8C70-9EAC1EC379F4}" type="presParOf" srcId="{236E532E-83CA-4AC9-9039-D9251C5D6DCC}" destId="{E6D2EF58-75DC-4BC0-ADC0-CEA850562ABF}" srcOrd="1" destOrd="0" presId="urn:microsoft.com/office/officeart/2009/layout/CirclePictureHierarchy"/>
    <dgm:cxn modelId="{3A994FFD-DF74-44FF-86F0-C087A1ECB0D4}" type="presParOf" srcId="{BBE4B9C6-D795-4E55-8D97-E3B7BBE60A6F}" destId="{BE675D53-2C18-45CF-BAC1-B9DEA04399F2}" srcOrd="2" destOrd="0" presId="urn:microsoft.com/office/officeart/2009/layout/CirclePictureHierarchy"/>
    <dgm:cxn modelId="{3D862CA1-FAB6-4EB0-99F9-ED891308B19F}" type="presParOf" srcId="{BBE4B9C6-D795-4E55-8D97-E3B7BBE60A6F}" destId="{2FCD974B-4E07-42E4-809D-7E36A5DAFBCA}" srcOrd="3" destOrd="0" presId="urn:microsoft.com/office/officeart/2009/layout/CirclePictureHierarchy"/>
    <dgm:cxn modelId="{ED901C0E-1E50-40B0-8811-282F7AA3251A}" type="presParOf" srcId="{2FCD974B-4E07-42E4-809D-7E36A5DAFBCA}" destId="{6F1A87A4-AFF3-45A1-8C9A-4AE7E2A5576A}" srcOrd="0" destOrd="0" presId="urn:microsoft.com/office/officeart/2009/layout/CirclePictureHierarchy"/>
    <dgm:cxn modelId="{432F6B49-6792-48EE-BB65-3BCD0AF5600E}" type="presParOf" srcId="{6F1A87A4-AFF3-45A1-8C9A-4AE7E2A5576A}" destId="{88753225-682A-4084-82F0-98B9BCC6A5A3}" srcOrd="0" destOrd="0" presId="urn:microsoft.com/office/officeart/2009/layout/CirclePictureHierarchy"/>
    <dgm:cxn modelId="{B196F920-42B3-406B-B400-FA9C8ACA786F}" type="presParOf" srcId="{6F1A87A4-AFF3-45A1-8C9A-4AE7E2A5576A}" destId="{7CAB1DBD-467F-4FBB-BEA2-B8000B969127}" srcOrd="1" destOrd="0" presId="urn:microsoft.com/office/officeart/2009/layout/CirclePictureHierarchy"/>
    <dgm:cxn modelId="{3A7BD151-AFA1-4080-B176-1A90E39ECED4}" type="presParOf" srcId="{2FCD974B-4E07-42E4-809D-7E36A5DAFBCA}" destId="{BBFA16A5-3EBF-4A9C-AFEE-8F600F4C06F4}" srcOrd="1" destOrd="0" presId="urn:microsoft.com/office/officeart/2009/layout/CirclePictureHierarchy"/>
    <dgm:cxn modelId="{18949F96-93DC-44BB-B1CC-1F071CBD3AEF}" type="presParOf" srcId="{0BC7118E-A869-46EE-A481-B4508928FDF4}" destId="{D74C1505-92FF-4674-BDD3-25B91796B10D}" srcOrd="2" destOrd="0" presId="urn:microsoft.com/office/officeart/2009/layout/CirclePictureHierarchy"/>
    <dgm:cxn modelId="{BEE0D1FE-68E1-4948-BB72-7C02083324E2}" type="presParOf" srcId="{0BC7118E-A869-46EE-A481-B4508928FDF4}" destId="{10B20F3A-DCBB-49D6-AB67-FBB2E382C092}" srcOrd="3" destOrd="0" presId="urn:microsoft.com/office/officeart/2009/layout/CirclePictureHierarchy"/>
    <dgm:cxn modelId="{12A13906-A244-4025-A644-8CA3D15525B9}" type="presParOf" srcId="{10B20F3A-DCBB-49D6-AB67-FBB2E382C092}" destId="{DF03045E-7ED4-419B-8661-45649A9E0069}" srcOrd="0" destOrd="0" presId="urn:microsoft.com/office/officeart/2009/layout/CirclePictureHierarchy"/>
    <dgm:cxn modelId="{5E23AA0A-AA42-418D-9001-D2824A722CF6}" type="presParOf" srcId="{DF03045E-7ED4-419B-8661-45649A9E0069}" destId="{DD2598CA-D738-477B-9DA9-7A5E4983C061}" srcOrd="0" destOrd="0" presId="urn:microsoft.com/office/officeart/2009/layout/CirclePictureHierarchy"/>
    <dgm:cxn modelId="{5691A6AB-3734-477D-894F-3BA620F5CD45}" type="presParOf" srcId="{DF03045E-7ED4-419B-8661-45649A9E0069}" destId="{33B25EFD-F7B5-4AF7-8FBB-4F6F5CCC3A3F}" srcOrd="1" destOrd="0" presId="urn:microsoft.com/office/officeart/2009/layout/CirclePictureHierarchy"/>
    <dgm:cxn modelId="{75C0B7CE-C4D8-4C72-AD6E-EC75C6F03915}" type="presParOf" srcId="{10B20F3A-DCBB-49D6-AB67-FBB2E382C092}" destId="{D6741F3E-C40B-4B00-95D7-FB1549CF79D6}" srcOrd="1" destOrd="0" presId="urn:microsoft.com/office/officeart/2009/layout/CirclePictureHierarchy"/>
    <dgm:cxn modelId="{E2157591-425F-4CF9-A9F3-FA866FD56F93}" type="presParOf" srcId="{D6741F3E-C40B-4B00-95D7-FB1549CF79D6}" destId="{7FF8F9D5-27C2-4F3C-9584-B15690937521}" srcOrd="0" destOrd="0" presId="urn:microsoft.com/office/officeart/2009/layout/CirclePictureHierarchy"/>
    <dgm:cxn modelId="{0A2D7331-2831-4957-828F-3D289F52897E}" type="presParOf" srcId="{D6741F3E-C40B-4B00-95D7-FB1549CF79D6}" destId="{8032320B-3564-4FFB-8CE6-4741DD4AA083}" srcOrd="1" destOrd="0" presId="urn:microsoft.com/office/officeart/2009/layout/CirclePictureHierarchy"/>
    <dgm:cxn modelId="{957A4983-5FF4-4E21-A335-4970D97037D4}" type="presParOf" srcId="{8032320B-3564-4FFB-8CE6-4741DD4AA083}" destId="{A974A3D9-013E-477B-A773-D024C7584766}" srcOrd="0" destOrd="0" presId="urn:microsoft.com/office/officeart/2009/layout/CirclePictureHierarchy"/>
    <dgm:cxn modelId="{FEA2CEE5-B918-4D84-8A20-976937E02214}" type="presParOf" srcId="{A974A3D9-013E-477B-A773-D024C7584766}" destId="{2267088A-5C94-4DFA-BE24-16FA44D78CBF}" srcOrd="0" destOrd="0" presId="urn:microsoft.com/office/officeart/2009/layout/CirclePictureHierarchy"/>
    <dgm:cxn modelId="{1CF8D686-27ED-46C8-8DB6-5B42678D1540}" type="presParOf" srcId="{A974A3D9-013E-477B-A773-D024C7584766}" destId="{7A840025-0518-4F4D-88CF-92A8D20C8BAB}" srcOrd="1" destOrd="0" presId="urn:microsoft.com/office/officeart/2009/layout/CirclePictureHierarchy"/>
    <dgm:cxn modelId="{11AAFDEE-FB06-44E6-BF87-15C719DB723E}" type="presParOf" srcId="{8032320B-3564-4FFB-8CE6-4741DD4AA083}" destId="{886E5018-279F-45BD-843F-D8BD28BE7361}" srcOrd="1" destOrd="0" presId="urn:microsoft.com/office/officeart/2009/layout/CirclePictureHierarchy"/>
    <dgm:cxn modelId="{E68B76A8-ACE0-4C60-9DA1-7D122AF5D741}" type="presParOf" srcId="{D6741F3E-C40B-4B00-95D7-FB1549CF79D6}" destId="{8F57926F-D821-42AC-9B3A-831DA5D0B917}" srcOrd="2" destOrd="0" presId="urn:microsoft.com/office/officeart/2009/layout/CirclePictureHierarchy"/>
    <dgm:cxn modelId="{D203DAAD-BBB7-43CF-BCAF-FFC6EBEF26A5}" type="presParOf" srcId="{D6741F3E-C40B-4B00-95D7-FB1549CF79D6}" destId="{FD8AE0F6-C6C7-48F3-A232-C7968345DF7E}" srcOrd="3" destOrd="0" presId="urn:microsoft.com/office/officeart/2009/layout/CirclePictureHierarchy"/>
    <dgm:cxn modelId="{D2F66516-8F8F-4275-AFFB-989BFD480793}" type="presParOf" srcId="{FD8AE0F6-C6C7-48F3-A232-C7968345DF7E}" destId="{2AEEA891-E1E3-42C3-A80B-F16E0A3711CA}" srcOrd="0" destOrd="0" presId="urn:microsoft.com/office/officeart/2009/layout/CirclePictureHierarchy"/>
    <dgm:cxn modelId="{3958C7D2-A838-49F2-8604-988675A369B6}" type="presParOf" srcId="{2AEEA891-E1E3-42C3-A80B-F16E0A3711CA}" destId="{AA079D2B-1359-47A8-BBF3-E13E2022734A}" srcOrd="0" destOrd="0" presId="urn:microsoft.com/office/officeart/2009/layout/CirclePictureHierarchy"/>
    <dgm:cxn modelId="{6127EAB5-7339-45AA-B8B1-BDF3241B292F}" type="presParOf" srcId="{2AEEA891-E1E3-42C3-A80B-F16E0A3711CA}" destId="{76FD7820-7C31-4CB5-8385-277740878884}" srcOrd="1" destOrd="0" presId="urn:microsoft.com/office/officeart/2009/layout/CirclePictureHierarchy"/>
    <dgm:cxn modelId="{9957F672-97C7-41AE-8EEC-236203E61776}" type="presParOf" srcId="{FD8AE0F6-C6C7-48F3-A232-C7968345DF7E}" destId="{B8289EAA-E4DE-4318-AFAF-E73217E8CF69}" srcOrd="1" destOrd="0" presId="urn:microsoft.com/office/officeart/2009/layout/CirclePictureHierarchy"/>
    <dgm:cxn modelId="{3E5323FD-F389-4E6E-BB21-B046E17679E8}" type="presParOf" srcId="{C529AD5F-627C-4B76-849F-A86E563A4EAE}" destId="{100A344E-F4F6-4866-BE85-91C566C66EBC}" srcOrd="2" destOrd="0" presId="urn:microsoft.com/office/officeart/2009/layout/CirclePictureHierarchy"/>
    <dgm:cxn modelId="{2BA06AEB-1833-417E-B280-931F3EEF6EBC}" type="presParOf" srcId="{C529AD5F-627C-4B76-849F-A86E563A4EAE}" destId="{1E8C8E2B-EBC5-4D35-81CE-6F859EE76FFB}" srcOrd="3" destOrd="0" presId="urn:microsoft.com/office/officeart/2009/layout/CirclePictureHierarchy"/>
    <dgm:cxn modelId="{98B0EB59-C00D-4BE8-BFD8-823AB73492EE}" type="presParOf" srcId="{1E8C8E2B-EBC5-4D35-81CE-6F859EE76FFB}" destId="{DF4E5756-040F-4A89-8DA6-96A743B292E4}" srcOrd="0" destOrd="0" presId="urn:microsoft.com/office/officeart/2009/layout/CirclePictureHierarchy"/>
    <dgm:cxn modelId="{EBA67D94-87C5-42E8-A552-3160EF0CCB97}" type="presParOf" srcId="{DF4E5756-040F-4A89-8DA6-96A743B292E4}" destId="{89744C1E-6130-45C2-B039-E990F5AA5B34}" srcOrd="0" destOrd="0" presId="urn:microsoft.com/office/officeart/2009/layout/CirclePictureHierarchy"/>
    <dgm:cxn modelId="{784B7DD5-1845-4DFD-935D-51D9A0953C5D}" type="presParOf" srcId="{DF4E5756-040F-4A89-8DA6-96A743B292E4}" destId="{334945AB-E072-4858-848A-15BE1F2C74D9}" srcOrd="1" destOrd="0" presId="urn:microsoft.com/office/officeart/2009/layout/CirclePictureHierarchy"/>
    <dgm:cxn modelId="{D6971329-8851-4F8A-9338-B24AC24F2490}" type="presParOf" srcId="{1E8C8E2B-EBC5-4D35-81CE-6F859EE76FFB}" destId="{AA7F6CFE-68CD-4F2A-B0CF-FCAFCE0EA795}" srcOrd="1" destOrd="0" presId="urn:microsoft.com/office/officeart/2009/layout/CirclePictureHierarchy"/>
    <dgm:cxn modelId="{45C7B57B-8246-49DB-9469-21E9CC3D1427}" type="presParOf" srcId="{AA7F6CFE-68CD-4F2A-B0CF-FCAFCE0EA795}" destId="{680AD1A2-2E2D-4CA0-B7A3-95AFF7B5F108}" srcOrd="0" destOrd="0" presId="urn:microsoft.com/office/officeart/2009/layout/CirclePictureHierarchy"/>
    <dgm:cxn modelId="{5F4CD749-A958-4AB5-9C10-7E4CD986ACC2}" type="presParOf" srcId="{AA7F6CFE-68CD-4F2A-B0CF-FCAFCE0EA795}" destId="{07EC631E-06CF-4EB1-80A4-6160FFD1ABA0}" srcOrd="1" destOrd="0" presId="urn:microsoft.com/office/officeart/2009/layout/CirclePictureHierarchy"/>
    <dgm:cxn modelId="{02E6D787-3DE2-4FD3-B6B1-D8A2F0C7AA5B}" type="presParOf" srcId="{07EC631E-06CF-4EB1-80A4-6160FFD1ABA0}" destId="{2FFD6F57-56EA-4A8D-97FC-9105539C2018}" srcOrd="0" destOrd="0" presId="urn:microsoft.com/office/officeart/2009/layout/CirclePictureHierarchy"/>
    <dgm:cxn modelId="{FAD1C782-9699-4BF9-A5F1-FAADA35407D6}" type="presParOf" srcId="{2FFD6F57-56EA-4A8D-97FC-9105539C2018}" destId="{2C6E51AD-CC2C-4EBB-94CB-6354BC973ABD}" srcOrd="0" destOrd="0" presId="urn:microsoft.com/office/officeart/2009/layout/CirclePictureHierarchy"/>
    <dgm:cxn modelId="{F1D12F0A-01ED-42B7-A20E-9FC2108D911B}" type="presParOf" srcId="{2FFD6F57-56EA-4A8D-97FC-9105539C2018}" destId="{4B12B80F-2AF1-46F7-A434-BDB79D62B762}" srcOrd="1" destOrd="0" presId="urn:microsoft.com/office/officeart/2009/layout/CirclePictureHierarchy"/>
    <dgm:cxn modelId="{78B0D062-76D9-4B8C-85DC-60E043C915D6}" type="presParOf" srcId="{07EC631E-06CF-4EB1-80A4-6160FFD1ABA0}" destId="{8D1A9AFD-8245-42B5-8E5A-F55EEFF8A70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732B3B-5603-4106-821D-E44DEC81CCA8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79F174-5DD0-4EA3-B8E6-3BC05AB97DAE}">
      <dgm:prSet phldrT="[Texto]"/>
      <dgm:spPr>
        <a:solidFill>
          <a:srgbClr val="92D050"/>
        </a:solidFill>
      </dgm:spPr>
      <dgm:t>
        <a:bodyPr/>
        <a:lstStyle/>
        <a:p>
          <a:r>
            <a:rPr lang="es-ES_tradnl" b="1" dirty="0" smtClean="0"/>
            <a:t>Ovejas</a:t>
          </a:r>
          <a:endParaRPr lang="es-ES" b="1" dirty="0"/>
        </a:p>
      </dgm:t>
    </dgm:pt>
    <dgm:pt modelId="{966EBBD4-14F5-4B47-9E77-F28204685CD8}" type="parTrans" cxnId="{E6893A40-789C-4720-B956-D983D29C5D28}">
      <dgm:prSet/>
      <dgm:spPr/>
      <dgm:t>
        <a:bodyPr/>
        <a:lstStyle/>
        <a:p>
          <a:endParaRPr lang="es-ES"/>
        </a:p>
      </dgm:t>
    </dgm:pt>
    <dgm:pt modelId="{A92C5D82-E3E4-4434-A688-0B532F9C4609}" type="sibTrans" cxnId="{E6893A40-789C-4720-B956-D983D29C5D2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6600"/>
          </a:solidFill>
        </a:ln>
      </dgm:spPr>
      <dgm:t>
        <a:bodyPr/>
        <a:lstStyle/>
        <a:p>
          <a:endParaRPr lang="es-ES"/>
        </a:p>
      </dgm:t>
    </dgm:pt>
    <dgm:pt modelId="{27B3A42F-8802-4B65-BCC0-869F1C79E67E}">
      <dgm:prSet phldrT="[Texto]"/>
      <dgm:spPr>
        <a:solidFill>
          <a:srgbClr val="006600"/>
        </a:solidFill>
      </dgm:spPr>
      <dgm:t>
        <a:bodyPr/>
        <a:lstStyle/>
        <a:p>
          <a:r>
            <a:rPr lang="es-ES_tradnl" b="1" dirty="0" smtClean="0"/>
            <a:t>Ratones</a:t>
          </a:r>
          <a:endParaRPr lang="es-ES" b="1" dirty="0"/>
        </a:p>
      </dgm:t>
    </dgm:pt>
    <dgm:pt modelId="{749CB623-E82F-4BFD-99C0-0F71A29A1250}" type="parTrans" cxnId="{56D93ACC-CE96-41CF-A06E-45ED8FE051AE}">
      <dgm:prSet/>
      <dgm:spPr/>
      <dgm:t>
        <a:bodyPr/>
        <a:lstStyle/>
        <a:p>
          <a:endParaRPr lang="es-ES"/>
        </a:p>
      </dgm:t>
    </dgm:pt>
    <dgm:pt modelId="{3771EA67-14BA-4173-B6D8-BE1F744A9459}" type="sibTrans" cxnId="{56D93ACC-CE96-41CF-A06E-45ED8FE051A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6600"/>
          </a:solidFill>
        </a:ln>
      </dgm:spPr>
      <dgm:t>
        <a:bodyPr/>
        <a:lstStyle/>
        <a:p>
          <a:endParaRPr lang="es-ES"/>
        </a:p>
      </dgm:t>
    </dgm:pt>
    <dgm:pt modelId="{E5D2F0E5-2F42-435C-9020-3886717B3D7F}">
      <dgm:prSet phldrT="[Texto]"/>
      <dgm:spPr>
        <a:solidFill>
          <a:srgbClr val="006600"/>
        </a:solidFill>
      </dgm:spPr>
      <dgm:t>
        <a:bodyPr/>
        <a:lstStyle/>
        <a:p>
          <a:r>
            <a:rPr lang="es-ES_tradnl" b="1" dirty="0" smtClean="0"/>
            <a:t>Vacas</a:t>
          </a:r>
          <a:endParaRPr lang="es-ES" b="1" dirty="0"/>
        </a:p>
      </dgm:t>
    </dgm:pt>
    <dgm:pt modelId="{0471E89F-9140-499B-BD61-7D2DCC0D8693}" type="parTrans" cxnId="{0A5D61A9-8406-40BF-BC38-209D9B8A9F87}">
      <dgm:prSet/>
      <dgm:spPr/>
      <dgm:t>
        <a:bodyPr/>
        <a:lstStyle/>
        <a:p>
          <a:endParaRPr lang="es-ES"/>
        </a:p>
      </dgm:t>
    </dgm:pt>
    <dgm:pt modelId="{FDAA2BE2-18C2-4E78-A2DA-13821765B14B}" type="sibTrans" cxnId="{0A5D61A9-8406-40BF-BC38-209D9B8A9F8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6600"/>
          </a:solidFill>
        </a:ln>
      </dgm:spPr>
      <dgm:t>
        <a:bodyPr/>
        <a:lstStyle/>
        <a:p>
          <a:endParaRPr lang="es-ES"/>
        </a:p>
      </dgm:t>
    </dgm:pt>
    <dgm:pt modelId="{1FA6F009-743A-4305-A9AA-1A56288F081F}">
      <dgm:prSet phldrT="[Texto]"/>
      <dgm:spPr>
        <a:solidFill>
          <a:srgbClr val="006600"/>
        </a:solidFill>
      </dgm:spPr>
      <dgm:t>
        <a:bodyPr/>
        <a:lstStyle/>
        <a:p>
          <a:r>
            <a:rPr lang="es-ES_tradnl" b="1" dirty="0" smtClean="0"/>
            <a:t>Cabras</a:t>
          </a:r>
          <a:endParaRPr lang="es-ES" b="1" dirty="0"/>
        </a:p>
      </dgm:t>
    </dgm:pt>
    <dgm:pt modelId="{8AA4EA04-BAAF-466E-8CD9-9DEBCB3AA22E}" type="parTrans" cxnId="{339CABFB-9C6D-4513-8835-6870DBFEDC10}">
      <dgm:prSet/>
      <dgm:spPr/>
      <dgm:t>
        <a:bodyPr/>
        <a:lstStyle/>
        <a:p>
          <a:endParaRPr lang="es-ES"/>
        </a:p>
      </dgm:t>
    </dgm:pt>
    <dgm:pt modelId="{BFB7111D-CD8E-461B-9171-DA85AB420130}" type="sibTrans" cxnId="{339CABFB-9C6D-4513-8835-6870DBFEDC10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6600"/>
          </a:solidFill>
        </a:ln>
      </dgm:spPr>
      <dgm:t>
        <a:bodyPr/>
        <a:lstStyle/>
        <a:p>
          <a:endParaRPr lang="es-ES"/>
        </a:p>
      </dgm:t>
    </dgm:pt>
    <dgm:pt modelId="{DD507DA9-38BD-4AA3-8337-5FDB5371FC68}">
      <dgm:prSet phldrT="[Texto]"/>
      <dgm:spPr>
        <a:solidFill>
          <a:srgbClr val="92D050"/>
        </a:solidFill>
      </dgm:spPr>
      <dgm:t>
        <a:bodyPr/>
        <a:lstStyle/>
        <a:p>
          <a:r>
            <a:rPr lang="es-ES_tradnl" b="1" dirty="0" smtClean="0"/>
            <a:t>Conejos</a:t>
          </a:r>
        </a:p>
      </dgm:t>
    </dgm:pt>
    <dgm:pt modelId="{EF44FA3B-A923-4918-9DB8-8A9323BC875F}" type="parTrans" cxnId="{1B319963-5756-4DCC-986F-6583FC4B6889}">
      <dgm:prSet/>
      <dgm:spPr/>
      <dgm:t>
        <a:bodyPr/>
        <a:lstStyle/>
        <a:p>
          <a:endParaRPr lang="es-ES"/>
        </a:p>
      </dgm:t>
    </dgm:pt>
    <dgm:pt modelId="{9E0572A3-CBD0-4FE1-9DFB-2370FC4F4A2C}" type="sibTrans" cxnId="{1B319963-5756-4DCC-986F-6583FC4B6889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006600"/>
          </a:solidFill>
        </a:ln>
      </dgm:spPr>
      <dgm:t>
        <a:bodyPr/>
        <a:lstStyle/>
        <a:p>
          <a:endParaRPr lang="es-ES"/>
        </a:p>
      </dgm:t>
    </dgm:pt>
    <dgm:pt modelId="{A35B3B7C-451A-48AB-8942-C7B68F8A591D}" type="pres">
      <dgm:prSet presAssocID="{A5732B3B-5603-4106-821D-E44DEC81CCA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E3902421-09CB-4CBD-917B-283B682A23AA}" type="pres">
      <dgm:prSet presAssocID="{9D79F174-5DD0-4EA3-B8E6-3BC05AB97DAE}" presName="text1" presStyleCnt="0"/>
      <dgm:spPr/>
    </dgm:pt>
    <dgm:pt modelId="{8EA2AE67-225A-4BE9-95ED-80F163BF3D06}" type="pres">
      <dgm:prSet presAssocID="{9D79F174-5DD0-4EA3-B8E6-3BC05AB97DAE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864DFD-7BFE-47C2-A6B6-4805BF5D349F}" type="pres">
      <dgm:prSet presAssocID="{9D79F174-5DD0-4EA3-B8E6-3BC05AB97DAE}" presName="textaccent1" presStyleCnt="0"/>
      <dgm:spPr/>
    </dgm:pt>
    <dgm:pt modelId="{023B59FC-2963-4B6F-9E13-C28C45DD82DC}" type="pres">
      <dgm:prSet presAssocID="{9D79F174-5DD0-4EA3-B8E6-3BC05AB97DAE}" presName="accentRepeatNode" presStyleLbl="solidAlignAcc1" presStyleIdx="0" presStyleCnt="10"/>
      <dgm:spPr/>
    </dgm:pt>
    <dgm:pt modelId="{BDCA6BE6-D545-43CA-853A-44210A48ABCE}" type="pres">
      <dgm:prSet presAssocID="{A92C5D82-E3E4-4434-A688-0B532F9C4609}" presName="image1" presStyleCnt="0"/>
      <dgm:spPr/>
    </dgm:pt>
    <dgm:pt modelId="{2F75FB06-180D-409E-8B3A-A78A534175C5}" type="pres">
      <dgm:prSet presAssocID="{A92C5D82-E3E4-4434-A688-0B532F9C4609}" presName="imageRepeatNode" presStyleLbl="alignAcc1" presStyleIdx="0" presStyleCnt="5"/>
      <dgm:spPr/>
      <dgm:t>
        <a:bodyPr/>
        <a:lstStyle/>
        <a:p>
          <a:endParaRPr lang="es-ES"/>
        </a:p>
      </dgm:t>
    </dgm:pt>
    <dgm:pt modelId="{0B0B3BC8-69E8-444F-A0CE-F8099A28F15F}" type="pres">
      <dgm:prSet presAssocID="{A92C5D82-E3E4-4434-A688-0B532F9C4609}" presName="imageaccent1" presStyleCnt="0"/>
      <dgm:spPr/>
    </dgm:pt>
    <dgm:pt modelId="{5919AD39-60F4-4319-8A96-70B14C37265F}" type="pres">
      <dgm:prSet presAssocID="{A92C5D82-E3E4-4434-A688-0B532F9C4609}" presName="accentRepeatNode" presStyleLbl="solidAlignAcc1" presStyleIdx="1" presStyleCnt="10"/>
      <dgm:spPr/>
    </dgm:pt>
    <dgm:pt modelId="{C375BE27-C0A0-4F43-893A-25188EC7B61A}" type="pres">
      <dgm:prSet presAssocID="{E5D2F0E5-2F42-435C-9020-3886717B3D7F}" presName="text2" presStyleCnt="0"/>
      <dgm:spPr/>
    </dgm:pt>
    <dgm:pt modelId="{A56FA7CB-F66D-4754-91BD-A22768E09B2D}" type="pres">
      <dgm:prSet presAssocID="{E5D2F0E5-2F42-435C-9020-3886717B3D7F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E96527-7A5D-4155-852B-B2C7E74FC02E}" type="pres">
      <dgm:prSet presAssocID="{E5D2F0E5-2F42-435C-9020-3886717B3D7F}" presName="textaccent2" presStyleCnt="0"/>
      <dgm:spPr/>
    </dgm:pt>
    <dgm:pt modelId="{3717F71A-6A39-46E6-9C8A-1F78768C7DCC}" type="pres">
      <dgm:prSet presAssocID="{E5D2F0E5-2F42-435C-9020-3886717B3D7F}" presName="accentRepeatNode" presStyleLbl="solidAlignAcc1" presStyleIdx="2" presStyleCnt="10"/>
      <dgm:spPr/>
    </dgm:pt>
    <dgm:pt modelId="{1FAB38F8-F771-4D7D-B0DB-B2ABAECA733E}" type="pres">
      <dgm:prSet presAssocID="{FDAA2BE2-18C2-4E78-A2DA-13821765B14B}" presName="image2" presStyleCnt="0"/>
      <dgm:spPr/>
    </dgm:pt>
    <dgm:pt modelId="{A79CA239-098C-4E6A-A660-E2F03A259A03}" type="pres">
      <dgm:prSet presAssocID="{FDAA2BE2-18C2-4E78-A2DA-13821765B14B}" presName="imageRepeatNode" presStyleLbl="alignAcc1" presStyleIdx="1" presStyleCnt="5"/>
      <dgm:spPr/>
      <dgm:t>
        <a:bodyPr/>
        <a:lstStyle/>
        <a:p>
          <a:endParaRPr lang="es-ES"/>
        </a:p>
      </dgm:t>
    </dgm:pt>
    <dgm:pt modelId="{ADDDB152-404C-4A4E-9A2C-B105AF1479E8}" type="pres">
      <dgm:prSet presAssocID="{FDAA2BE2-18C2-4E78-A2DA-13821765B14B}" presName="imageaccent2" presStyleCnt="0"/>
      <dgm:spPr/>
    </dgm:pt>
    <dgm:pt modelId="{9B867EAA-D0F0-43A9-BDE0-4948B8313CB1}" type="pres">
      <dgm:prSet presAssocID="{FDAA2BE2-18C2-4E78-A2DA-13821765B14B}" presName="accentRepeatNode" presStyleLbl="solidAlignAcc1" presStyleIdx="3" presStyleCnt="10"/>
      <dgm:spPr/>
    </dgm:pt>
    <dgm:pt modelId="{6AC53C9D-C90E-4FC4-971A-2BEA15438E16}" type="pres">
      <dgm:prSet presAssocID="{1FA6F009-743A-4305-A9AA-1A56288F081F}" presName="text3" presStyleCnt="0"/>
      <dgm:spPr/>
    </dgm:pt>
    <dgm:pt modelId="{43793963-8498-4BA6-9CDD-C1094B62D221}" type="pres">
      <dgm:prSet presAssocID="{1FA6F009-743A-4305-A9AA-1A56288F081F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16179E-01A3-45CA-B622-3216B6DA9F6F}" type="pres">
      <dgm:prSet presAssocID="{1FA6F009-743A-4305-A9AA-1A56288F081F}" presName="textaccent3" presStyleCnt="0"/>
      <dgm:spPr/>
    </dgm:pt>
    <dgm:pt modelId="{7DCC0B7D-C9D7-420F-92F1-F273EA794B8D}" type="pres">
      <dgm:prSet presAssocID="{1FA6F009-743A-4305-A9AA-1A56288F081F}" presName="accentRepeatNode" presStyleLbl="solidAlignAcc1" presStyleIdx="4" presStyleCnt="10"/>
      <dgm:spPr/>
    </dgm:pt>
    <dgm:pt modelId="{DD1D5FFD-6684-4BC6-ACD8-9BA3E333967A}" type="pres">
      <dgm:prSet presAssocID="{BFB7111D-CD8E-461B-9171-DA85AB420130}" presName="image3" presStyleCnt="0"/>
      <dgm:spPr/>
    </dgm:pt>
    <dgm:pt modelId="{FAA796A5-1EC5-4EEC-881D-1FAEB84E5033}" type="pres">
      <dgm:prSet presAssocID="{BFB7111D-CD8E-461B-9171-DA85AB420130}" presName="imageRepeatNode" presStyleLbl="alignAcc1" presStyleIdx="2" presStyleCnt="5"/>
      <dgm:spPr/>
      <dgm:t>
        <a:bodyPr/>
        <a:lstStyle/>
        <a:p>
          <a:endParaRPr lang="es-ES"/>
        </a:p>
      </dgm:t>
    </dgm:pt>
    <dgm:pt modelId="{C051428D-EEBD-4863-91E4-33285BE08D9F}" type="pres">
      <dgm:prSet presAssocID="{BFB7111D-CD8E-461B-9171-DA85AB420130}" presName="imageaccent3" presStyleCnt="0"/>
      <dgm:spPr/>
    </dgm:pt>
    <dgm:pt modelId="{136FD6F9-9C05-4B69-AEE4-D67949122B77}" type="pres">
      <dgm:prSet presAssocID="{BFB7111D-CD8E-461B-9171-DA85AB420130}" presName="accentRepeatNode" presStyleLbl="solidAlignAcc1" presStyleIdx="5" presStyleCnt="10"/>
      <dgm:spPr/>
    </dgm:pt>
    <dgm:pt modelId="{F987FF86-2517-468D-A0BB-271B6626D0FE}" type="pres">
      <dgm:prSet presAssocID="{DD507DA9-38BD-4AA3-8337-5FDB5371FC68}" presName="text4" presStyleCnt="0"/>
      <dgm:spPr/>
    </dgm:pt>
    <dgm:pt modelId="{EA23A6C7-B5D0-4F76-96FF-EA2B8C8CF114}" type="pres">
      <dgm:prSet presAssocID="{DD507DA9-38BD-4AA3-8337-5FDB5371FC68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2EEFDF-EF4E-4847-ACF8-F708518195B9}" type="pres">
      <dgm:prSet presAssocID="{DD507DA9-38BD-4AA3-8337-5FDB5371FC68}" presName="textaccent4" presStyleCnt="0"/>
      <dgm:spPr/>
    </dgm:pt>
    <dgm:pt modelId="{F5CBA8FA-B635-4AEB-BC37-8AE6F5A9EE44}" type="pres">
      <dgm:prSet presAssocID="{DD507DA9-38BD-4AA3-8337-5FDB5371FC68}" presName="accentRepeatNode" presStyleLbl="solidAlignAcc1" presStyleIdx="6" presStyleCnt="10"/>
      <dgm:spPr/>
    </dgm:pt>
    <dgm:pt modelId="{3C17FE68-E826-4B60-957F-2E9BB803F4DF}" type="pres">
      <dgm:prSet presAssocID="{9E0572A3-CBD0-4FE1-9DFB-2370FC4F4A2C}" presName="image4" presStyleCnt="0"/>
      <dgm:spPr/>
    </dgm:pt>
    <dgm:pt modelId="{B40A72F5-72CF-4E59-A91C-F23C4D8B9CC5}" type="pres">
      <dgm:prSet presAssocID="{9E0572A3-CBD0-4FE1-9DFB-2370FC4F4A2C}" presName="imageRepeatNode" presStyleLbl="alignAcc1" presStyleIdx="3" presStyleCnt="5"/>
      <dgm:spPr/>
      <dgm:t>
        <a:bodyPr/>
        <a:lstStyle/>
        <a:p>
          <a:endParaRPr lang="es-ES"/>
        </a:p>
      </dgm:t>
    </dgm:pt>
    <dgm:pt modelId="{C32CB007-BAF7-4586-A954-690D0FC2E329}" type="pres">
      <dgm:prSet presAssocID="{9E0572A3-CBD0-4FE1-9DFB-2370FC4F4A2C}" presName="imageaccent4" presStyleCnt="0"/>
      <dgm:spPr/>
    </dgm:pt>
    <dgm:pt modelId="{E9329DD7-ACBB-4C37-9D94-04894E262FBD}" type="pres">
      <dgm:prSet presAssocID="{9E0572A3-CBD0-4FE1-9DFB-2370FC4F4A2C}" presName="accentRepeatNode" presStyleLbl="solidAlignAcc1" presStyleIdx="7" presStyleCnt="10"/>
      <dgm:spPr/>
    </dgm:pt>
    <dgm:pt modelId="{A47C7D8F-44F4-4A49-9B08-7B9E538607B5}" type="pres">
      <dgm:prSet presAssocID="{27B3A42F-8802-4B65-BCC0-869F1C79E67E}" presName="text5" presStyleCnt="0"/>
      <dgm:spPr/>
    </dgm:pt>
    <dgm:pt modelId="{4FE4C9AE-F7A0-4C63-971E-8A176A4F418D}" type="pres">
      <dgm:prSet presAssocID="{27B3A42F-8802-4B65-BCC0-869F1C79E67E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E7F2E-0D57-4121-9AE7-AAB95D31B3C4}" type="pres">
      <dgm:prSet presAssocID="{27B3A42F-8802-4B65-BCC0-869F1C79E67E}" presName="textaccent5" presStyleCnt="0"/>
      <dgm:spPr/>
    </dgm:pt>
    <dgm:pt modelId="{2D790A06-79A5-44EB-A218-F29CE08C1FC1}" type="pres">
      <dgm:prSet presAssocID="{27B3A42F-8802-4B65-BCC0-869F1C79E67E}" presName="accentRepeatNode" presStyleLbl="solidAlignAcc1" presStyleIdx="8" presStyleCnt="10"/>
      <dgm:spPr/>
    </dgm:pt>
    <dgm:pt modelId="{473A4F77-AFBB-4F0F-BEE3-12D404EF7BED}" type="pres">
      <dgm:prSet presAssocID="{3771EA67-14BA-4173-B6D8-BE1F744A9459}" presName="image5" presStyleCnt="0"/>
      <dgm:spPr/>
    </dgm:pt>
    <dgm:pt modelId="{48DBFDD3-614E-4678-A0A2-74119F04DE21}" type="pres">
      <dgm:prSet presAssocID="{3771EA67-14BA-4173-B6D8-BE1F744A9459}" presName="imageRepeatNode" presStyleLbl="alignAcc1" presStyleIdx="4" presStyleCnt="5"/>
      <dgm:spPr/>
      <dgm:t>
        <a:bodyPr/>
        <a:lstStyle/>
        <a:p>
          <a:endParaRPr lang="es-ES"/>
        </a:p>
      </dgm:t>
    </dgm:pt>
    <dgm:pt modelId="{768B2381-AF6F-4E10-A515-7DE32757741B}" type="pres">
      <dgm:prSet presAssocID="{3771EA67-14BA-4173-B6D8-BE1F744A9459}" presName="imageaccent5" presStyleCnt="0"/>
      <dgm:spPr/>
    </dgm:pt>
    <dgm:pt modelId="{25903524-F364-4E46-AE9F-7ADB06AB09FA}" type="pres">
      <dgm:prSet presAssocID="{3771EA67-14BA-4173-B6D8-BE1F744A9459}" presName="accentRepeatNode" presStyleLbl="solidAlignAcc1" presStyleIdx="9" presStyleCnt="10"/>
      <dgm:spPr/>
    </dgm:pt>
  </dgm:ptLst>
  <dgm:cxnLst>
    <dgm:cxn modelId="{E6893A40-789C-4720-B956-D983D29C5D28}" srcId="{A5732B3B-5603-4106-821D-E44DEC81CCA8}" destId="{9D79F174-5DD0-4EA3-B8E6-3BC05AB97DAE}" srcOrd="0" destOrd="0" parTransId="{966EBBD4-14F5-4B47-9E77-F28204685CD8}" sibTransId="{A92C5D82-E3E4-4434-A688-0B532F9C4609}"/>
    <dgm:cxn modelId="{0EE66544-CA07-44AE-9225-369300ED8346}" type="presOf" srcId="{27B3A42F-8802-4B65-BCC0-869F1C79E67E}" destId="{4FE4C9AE-F7A0-4C63-971E-8A176A4F418D}" srcOrd="0" destOrd="0" presId="urn:microsoft.com/office/officeart/2008/layout/HexagonCluster"/>
    <dgm:cxn modelId="{C25DB791-5C55-4788-B223-2DE312A8C221}" type="presOf" srcId="{FDAA2BE2-18C2-4E78-A2DA-13821765B14B}" destId="{A79CA239-098C-4E6A-A660-E2F03A259A03}" srcOrd="0" destOrd="0" presId="urn:microsoft.com/office/officeart/2008/layout/HexagonCluster"/>
    <dgm:cxn modelId="{339CABFB-9C6D-4513-8835-6870DBFEDC10}" srcId="{A5732B3B-5603-4106-821D-E44DEC81CCA8}" destId="{1FA6F009-743A-4305-A9AA-1A56288F081F}" srcOrd="2" destOrd="0" parTransId="{8AA4EA04-BAAF-466E-8CD9-9DEBCB3AA22E}" sibTransId="{BFB7111D-CD8E-461B-9171-DA85AB420130}"/>
    <dgm:cxn modelId="{0A5D61A9-8406-40BF-BC38-209D9B8A9F87}" srcId="{A5732B3B-5603-4106-821D-E44DEC81CCA8}" destId="{E5D2F0E5-2F42-435C-9020-3886717B3D7F}" srcOrd="1" destOrd="0" parTransId="{0471E89F-9140-499B-BD61-7D2DCC0D8693}" sibTransId="{FDAA2BE2-18C2-4E78-A2DA-13821765B14B}"/>
    <dgm:cxn modelId="{1098D454-AB06-4AD4-B789-DE02714C2CC9}" type="presOf" srcId="{A5732B3B-5603-4106-821D-E44DEC81CCA8}" destId="{A35B3B7C-451A-48AB-8942-C7B68F8A591D}" srcOrd="0" destOrd="0" presId="urn:microsoft.com/office/officeart/2008/layout/HexagonCluster"/>
    <dgm:cxn modelId="{56D93ACC-CE96-41CF-A06E-45ED8FE051AE}" srcId="{A5732B3B-5603-4106-821D-E44DEC81CCA8}" destId="{27B3A42F-8802-4B65-BCC0-869F1C79E67E}" srcOrd="4" destOrd="0" parTransId="{749CB623-E82F-4BFD-99C0-0F71A29A1250}" sibTransId="{3771EA67-14BA-4173-B6D8-BE1F744A9459}"/>
    <dgm:cxn modelId="{A9D85793-1BF9-43E5-BA3E-DAA0A3D7E823}" type="presOf" srcId="{BFB7111D-CD8E-461B-9171-DA85AB420130}" destId="{FAA796A5-1EC5-4EEC-881D-1FAEB84E5033}" srcOrd="0" destOrd="0" presId="urn:microsoft.com/office/officeart/2008/layout/HexagonCluster"/>
    <dgm:cxn modelId="{DB9D2E2D-B832-4CA4-9579-35FA25D4145D}" type="presOf" srcId="{3771EA67-14BA-4173-B6D8-BE1F744A9459}" destId="{48DBFDD3-614E-4678-A0A2-74119F04DE21}" srcOrd="0" destOrd="0" presId="urn:microsoft.com/office/officeart/2008/layout/HexagonCluster"/>
    <dgm:cxn modelId="{1B319963-5756-4DCC-986F-6583FC4B6889}" srcId="{A5732B3B-5603-4106-821D-E44DEC81CCA8}" destId="{DD507DA9-38BD-4AA3-8337-5FDB5371FC68}" srcOrd="3" destOrd="0" parTransId="{EF44FA3B-A923-4918-9DB8-8A9323BC875F}" sibTransId="{9E0572A3-CBD0-4FE1-9DFB-2370FC4F4A2C}"/>
    <dgm:cxn modelId="{EE3DB38B-B1CE-412A-8B25-D7BD817A6898}" type="presOf" srcId="{A92C5D82-E3E4-4434-A688-0B532F9C4609}" destId="{2F75FB06-180D-409E-8B3A-A78A534175C5}" srcOrd="0" destOrd="0" presId="urn:microsoft.com/office/officeart/2008/layout/HexagonCluster"/>
    <dgm:cxn modelId="{0B6E1A28-2986-4D78-A5C8-D0307862F379}" type="presOf" srcId="{9D79F174-5DD0-4EA3-B8E6-3BC05AB97DAE}" destId="{8EA2AE67-225A-4BE9-95ED-80F163BF3D06}" srcOrd="0" destOrd="0" presId="urn:microsoft.com/office/officeart/2008/layout/HexagonCluster"/>
    <dgm:cxn modelId="{EFB8C52F-04F0-4B79-B90D-048F0B6F5D84}" type="presOf" srcId="{1FA6F009-743A-4305-A9AA-1A56288F081F}" destId="{43793963-8498-4BA6-9CDD-C1094B62D221}" srcOrd="0" destOrd="0" presId="urn:microsoft.com/office/officeart/2008/layout/HexagonCluster"/>
    <dgm:cxn modelId="{36E88E2F-534E-4FA6-84F1-4A4A3D7CE572}" type="presOf" srcId="{DD507DA9-38BD-4AA3-8337-5FDB5371FC68}" destId="{EA23A6C7-B5D0-4F76-96FF-EA2B8C8CF114}" srcOrd="0" destOrd="0" presId="urn:microsoft.com/office/officeart/2008/layout/HexagonCluster"/>
    <dgm:cxn modelId="{339F1B20-3895-44E2-81E2-C30639596B6B}" type="presOf" srcId="{E5D2F0E5-2F42-435C-9020-3886717B3D7F}" destId="{A56FA7CB-F66D-4754-91BD-A22768E09B2D}" srcOrd="0" destOrd="0" presId="urn:microsoft.com/office/officeart/2008/layout/HexagonCluster"/>
    <dgm:cxn modelId="{4FE2AB70-E646-4086-AC87-3939A57EFA8E}" type="presOf" srcId="{9E0572A3-CBD0-4FE1-9DFB-2370FC4F4A2C}" destId="{B40A72F5-72CF-4E59-A91C-F23C4D8B9CC5}" srcOrd="0" destOrd="0" presId="urn:microsoft.com/office/officeart/2008/layout/HexagonCluster"/>
    <dgm:cxn modelId="{4D830804-3291-434B-A240-3030FCBA3CEE}" type="presParOf" srcId="{A35B3B7C-451A-48AB-8942-C7B68F8A591D}" destId="{E3902421-09CB-4CBD-917B-283B682A23AA}" srcOrd="0" destOrd="0" presId="urn:microsoft.com/office/officeart/2008/layout/HexagonCluster"/>
    <dgm:cxn modelId="{2E331B19-DE54-4D33-9FBA-6658F411B59D}" type="presParOf" srcId="{E3902421-09CB-4CBD-917B-283B682A23AA}" destId="{8EA2AE67-225A-4BE9-95ED-80F163BF3D06}" srcOrd="0" destOrd="0" presId="urn:microsoft.com/office/officeart/2008/layout/HexagonCluster"/>
    <dgm:cxn modelId="{8922B550-C986-4674-8C65-C21D710912CB}" type="presParOf" srcId="{A35B3B7C-451A-48AB-8942-C7B68F8A591D}" destId="{23864DFD-7BFE-47C2-A6B6-4805BF5D349F}" srcOrd="1" destOrd="0" presId="urn:microsoft.com/office/officeart/2008/layout/HexagonCluster"/>
    <dgm:cxn modelId="{6CC19C89-BF80-47E7-A797-6FBC4648ECBE}" type="presParOf" srcId="{23864DFD-7BFE-47C2-A6B6-4805BF5D349F}" destId="{023B59FC-2963-4B6F-9E13-C28C45DD82DC}" srcOrd="0" destOrd="0" presId="urn:microsoft.com/office/officeart/2008/layout/HexagonCluster"/>
    <dgm:cxn modelId="{41E29898-377E-405B-9789-3A7C5CE99A0C}" type="presParOf" srcId="{A35B3B7C-451A-48AB-8942-C7B68F8A591D}" destId="{BDCA6BE6-D545-43CA-853A-44210A48ABCE}" srcOrd="2" destOrd="0" presId="urn:microsoft.com/office/officeart/2008/layout/HexagonCluster"/>
    <dgm:cxn modelId="{BA914318-B278-445D-86C0-034BEC63C1FF}" type="presParOf" srcId="{BDCA6BE6-D545-43CA-853A-44210A48ABCE}" destId="{2F75FB06-180D-409E-8B3A-A78A534175C5}" srcOrd="0" destOrd="0" presId="urn:microsoft.com/office/officeart/2008/layout/HexagonCluster"/>
    <dgm:cxn modelId="{4DECA82F-CBE6-483A-9978-24847EE3590A}" type="presParOf" srcId="{A35B3B7C-451A-48AB-8942-C7B68F8A591D}" destId="{0B0B3BC8-69E8-444F-A0CE-F8099A28F15F}" srcOrd="3" destOrd="0" presId="urn:microsoft.com/office/officeart/2008/layout/HexagonCluster"/>
    <dgm:cxn modelId="{CC11D223-C5B4-4119-98A1-0FC582D0B6E1}" type="presParOf" srcId="{0B0B3BC8-69E8-444F-A0CE-F8099A28F15F}" destId="{5919AD39-60F4-4319-8A96-70B14C37265F}" srcOrd="0" destOrd="0" presId="urn:microsoft.com/office/officeart/2008/layout/HexagonCluster"/>
    <dgm:cxn modelId="{D1F3E51F-F016-420B-8F4E-910B0B1F5AA1}" type="presParOf" srcId="{A35B3B7C-451A-48AB-8942-C7B68F8A591D}" destId="{C375BE27-C0A0-4F43-893A-25188EC7B61A}" srcOrd="4" destOrd="0" presId="urn:microsoft.com/office/officeart/2008/layout/HexagonCluster"/>
    <dgm:cxn modelId="{01E5D116-9D37-419D-B6ED-2570A834B030}" type="presParOf" srcId="{C375BE27-C0A0-4F43-893A-25188EC7B61A}" destId="{A56FA7CB-F66D-4754-91BD-A22768E09B2D}" srcOrd="0" destOrd="0" presId="urn:microsoft.com/office/officeart/2008/layout/HexagonCluster"/>
    <dgm:cxn modelId="{A2107909-10A2-4FE7-9CD5-1C6CA0B07E85}" type="presParOf" srcId="{A35B3B7C-451A-48AB-8942-C7B68F8A591D}" destId="{60E96527-7A5D-4155-852B-B2C7E74FC02E}" srcOrd="5" destOrd="0" presId="urn:microsoft.com/office/officeart/2008/layout/HexagonCluster"/>
    <dgm:cxn modelId="{531C8805-3809-4F9A-BDF6-E207DA523DF2}" type="presParOf" srcId="{60E96527-7A5D-4155-852B-B2C7E74FC02E}" destId="{3717F71A-6A39-46E6-9C8A-1F78768C7DCC}" srcOrd="0" destOrd="0" presId="urn:microsoft.com/office/officeart/2008/layout/HexagonCluster"/>
    <dgm:cxn modelId="{E90B4CA4-C8FB-4424-A581-B696FE50994A}" type="presParOf" srcId="{A35B3B7C-451A-48AB-8942-C7B68F8A591D}" destId="{1FAB38F8-F771-4D7D-B0DB-B2ABAECA733E}" srcOrd="6" destOrd="0" presId="urn:microsoft.com/office/officeart/2008/layout/HexagonCluster"/>
    <dgm:cxn modelId="{A005982D-3755-4DB5-8A8D-CE3470661193}" type="presParOf" srcId="{1FAB38F8-F771-4D7D-B0DB-B2ABAECA733E}" destId="{A79CA239-098C-4E6A-A660-E2F03A259A03}" srcOrd="0" destOrd="0" presId="urn:microsoft.com/office/officeart/2008/layout/HexagonCluster"/>
    <dgm:cxn modelId="{77BFB705-DEDC-45BE-8115-DED4C93C65D5}" type="presParOf" srcId="{A35B3B7C-451A-48AB-8942-C7B68F8A591D}" destId="{ADDDB152-404C-4A4E-9A2C-B105AF1479E8}" srcOrd="7" destOrd="0" presId="urn:microsoft.com/office/officeart/2008/layout/HexagonCluster"/>
    <dgm:cxn modelId="{B5803695-F15A-4F37-B0D2-58F3230F4C66}" type="presParOf" srcId="{ADDDB152-404C-4A4E-9A2C-B105AF1479E8}" destId="{9B867EAA-D0F0-43A9-BDE0-4948B8313CB1}" srcOrd="0" destOrd="0" presId="urn:microsoft.com/office/officeart/2008/layout/HexagonCluster"/>
    <dgm:cxn modelId="{261D6946-55C1-4C2D-97F7-9060A62A94EA}" type="presParOf" srcId="{A35B3B7C-451A-48AB-8942-C7B68F8A591D}" destId="{6AC53C9D-C90E-4FC4-971A-2BEA15438E16}" srcOrd="8" destOrd="0" presId="urn:microsoft.com/office/officeart/2008/layout/HexagonCluster"/>
    <dgm:cxn modelId="{63CDE78C-F530-495D-969D-B208EC6543FD}" type="presParOf" srcId="{6AC53C9D-C90E-4FC4-971A-2BEA15438E16}" destId="{43793963-8498-4BA6-9CDD-C1094B62D221}" srcOrd="0" destOrd="0" presId="urn:microsoft.com/office/officeart/2008/layout/HexagonCluster"/>
    <dgm:cxn modelId="{64DA7567-B21D-41CB-A4C5-48D496C873AA}" type="presParOf" srcId="{A35B3B7C-451A-48AB-8942-C7B68F8A591D}" destId="{2816179E-01A3-45CA-B622-3216B6DA9F6F}" srcOrd="9" destOrd="0" presId="urn:microsoft.com/office/officeart/2008/layout/HexagonCluster"/>
    <dgm:cxn modelId="{BE2B7D60-DD81-4B91-90BC-314B658771DF}" type="presParOf" srcId="{2816179E-01A3-45CA-B622-3216B6DA9F6F}" destId="{7DCC0B7D-C9D7-420F-92F1-F273EA794B8D}" srcOrd="0" destOrd="0" presId="urn:microsoft.com/office/officeart/2008/layout/HexagonCluster"/>
    <dgm:cxn modelId="{9F74539D-D1B7-458D-B3CB-2A185EE6A052}" type="presParOf" srcId="{A35B3B7C-451A-48AB-8942-C7B68F8A591D}" destId="{DD1D5FFD-6684-4BC6-ACD8-9BA3E333967A}" srcOrd="10" destOrd="0" presId="urn:microsoft.com/office/officeart/2008/layout/HexagonCluster"/>
    <dgm:cxn modelId="{5BC79AD3-C9BC-4282-ABE0-FB324DA68632}" type="presParOf" srcId="{DD1D5FFD-6684-4BC6-ACD8-9BA3E333967A}" destId="{FAA796A5-1EC5-4EEC-881D-1FAEB84E5033}" srcOrd="0" destOrd="0" presId="urn:microsoft.com/office/officeart/2008/layout/HexagonCluster"/>
    <dgm:cxn modelId="{2049C5D4-519F-4D88-B145-2E832306E7D2}" type="presParOf" srcId="{A35B3B7C-451A-48AB-8942-C7B68F8A591D}" destId="{C051428D-EEBD-4863-91E4-33285BE08D9F}" srcOrd="11" destOrd="0" presId="urn:microsoft.com/office/officeart/2008/layout/HexagonCluster"/>
    <dgm:cxn modelId="{BB2343AD-B42E-4182-B2F9-BB7111B7E457}" type="presParOf" srcId="{C051428D-EEBD-4863-91E4-33285BE08D9F}" destId="{136FD6F9-9C05-4B69-AEE4-D67949122B77}" srcOrd="0" destOrd="0" presId="urn:microsoft.com/office/officeart/2008/layout/HexagonCluster"/>
    <dgm:cxn modelId="{ADA0EA8B-32FB-43E5-8DB8-B1E3183ABB6E}" type="presParOf" srcId="{A35B3B7C-451A-48AB-8942-C7B68F8A591D}" destId="{F987FF86-2517-468D-A0BB-271B6626D0FE}" srcOrd="12" destOrd="0" presId="urn:microsoft.com/office/officeart/2008/layout/HexagonCluster"/>
    <dgm:cxn modelId="{3779AD6C-76E2-46FB-8AFB-3CE034D48A19}" type="presParOf" srcId="{F987FF86-2517-468D-A0BB-271B6626D0FE}" destId="{EA23A6C7-B5D0-4F76-96FF-EA2B8C8CF114}" srcOrd="0" destOrd="0" presId="urn:microsoft.com/office/officeart/2008/layout/HexagonCluster"/>
    <dgm:cxn modelId="{BA361846-51E0-4C0B-B747-B924D8FD40EA}" type="presParOf" srcId="{A35B3B7C-451A-48AB-8942-C7B68F8A591D}" destId="{762EEFDF-EF4E-4847-ACF8-F708518195B9}" srcOrd="13" destOrd="0" presId="urn:microsoft.com/office/officeart/2008/layout/HexagonCluster"/>
    <dgm:cxn modelId="{6078417C-007C-40C1-A274-D3D842B6F7FC}" type="presParOf" srcId="{762EEFDF-EF4E-4847-ACF8-F708518195B9}" destId="{F5CBA8FA-B635-4AEB-BC37-8AE6F5A9EE44}" srcOrd="0" destOrd="0" presId="urn:microsoft.com/office/officeart/2008/layout/HexagonCluster"/>
    <dgm:cxn modelId="{098A1672-52E0-410B-A646-E2294794837B}" type="presParOf" srcId="{A35B3B7C-451A-48AB-8942-C7B68F8A591D}" destId="{3C17FE68-E826-4B60-957F-2E9BB803F4DF}" srcOrd="14" destOrd="0" presId="urn:microsoft.com/office/officeart/2008/layout/HexagonCluster"/>
    <dgm:cxn modelId="{9C848BD5-9F84-45FA-B4AF-DE0168357394}" type="presParOf" srcId="{3C17FE68-E826-4B60-957F-2E9BB803F4DF}" destId="{B40A72F5-72CF-4E59-A91C-F23C4D8B9CC5}" srcOrd="0" destOrd="0" presId="urn:microsoft.com/office/officeart/2008/layout/HexagonCluster"/>
    <dgm:cxn modelId="{A79B7677-DCAB-4126-8865-2A28D25728D2}" type="presParOf" srcId="{A35B3B7C-451A-48AB-8942-C7B68F8A591D}" destId="{C32CB007-BAF7-4586-A954-690D0FC2E329}" srcOrd="15" destOrd="0" presId="urn:microsoft.com/office/officeart/2008/layout/HexagonCluster"/>
    <dgm:cxn modelId="{7D968D5E-931F-45DD-A469-609324B5010F}" type="presParOf" srcId="{C32CB007-BAF7-4586-A954-690D0FC2E329}" destId="{E9329DD7-ACBB-4C37-9D94-04894E262FBD}" srcOrd="0" destOrd="0" presId="urn:microsoft.com/office/officeart/2008/layout/HexagonCluster"/>
    <dgm:cxn modelId="{17E03B12-DD30-44A4-A50C-45EBDFC93527}" type="presParOf" srcId="{A35B3B7C-451A-48AB-8942-C7B68F8A591D}" destId="{A47C7D8F-44F4-4A49-9B08-7B9E538607B5}" srcOrd="16" destOrd="0" presId="urn:microsoft.com/office/officeart/2008/layout/HexagonCluster"/>
    <dgm:cxn modelId="{A9C06D80-E1C3-4F0E-9176-15DBC16019B3}" type="presParOf" srcId="{A47C7D8F-44F4-4A49-9B08-7B9E538607B5}" destId="{4FE4C9AE-F7A0-4C63-971E-8A176A4F418D}" srcOrd="0" destOrd="0" presId="urn:microsoft.com/office/officeart/2008/layout/HexagonCluster"/>
    <dgm:cxn modelId="{4958972E-17E1-432B-8C67-FD592CA2E222}" type="presParOf" srcId="{A35B3B7C-451A-48AB-8942-C7B68F8A591D}" destId="{7DBE7F2E-0D57-4121-9AE7-AAB95D31B3C4}" srcOrd="17" destOrd="0" presId="urn:microsoft.com/office/officeart/2008/layout/HexagonCluster"/>
    <dgm:cxn modelId="{0EFDE80E-B237-4E8C-9F63-96A29D868A34}" type="presParOf" srcId="{7DBE7F2E-0D57-4121-9AE7-AAB95D31B3C4}" destId="{2D790A06-79A5-44EB-A218-F29CE08C1FC1}" srcOrd="0" destOrd="0" presId="urn:microsoft.com/office/officeart/2008/layout/HexagonCluster"/>
    <dgm:cxn modelId="{BA88D1BE-1D52-4F48-ADA0-E0C2AAC66639}" type="presParOf" srcId="{A35B3B7C-451A-48AB-8942-C7B68F8A591D}" destId="{473A4F77-AFBB-4F0F-BEE3-12D404EF7BED}" srcOrd="18" destOrd="0" presId="urn:microsoft.com/office/officeart/2008/layout/HexagonCluster"/>
    <dgm:cxn modelId="{B86D0023-B637-4BAA-BCF5-B76CA0039122}" type="presParOf" srcId="{473A4F77-AFBB-4F0F-BEE3-12D404EF7BED}" destId="{48DBFDD3-614E-4678-A0A2-74119F04DE21}" srcOrd="0" destOrd="0" presId="urn:microsoft.com/office/officeart/2008/layout/HexagonCluster"/>
    <dgm:cxn modelId="{A9A091FF-0523-4C6D-A123-A9C004AC7662}" type="presParOf" srcId="{A35B3B7C-451A-48AB-8942-C7B68F8A591D}" destId="{768B2381-AF6F-4E10-A515-7DE32757741B}" srcOrd="19" destOrd="0" presId="urn:microsoft.com/office/officeart/2008/layout/HexagonCluster"/>
    <dgm:cxn modelId="{E9E323E8-0976-4A27-94D1-9A4DCE410930}" type="presParOf" srcId="{768B2381-AF6F-4E10-A515-7DE32757741B}" destId="{25903524-F364-4E46-AE9F-7ADB06AB09FA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EA74D9-2942-45A5-9BEF-271BF116AEF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3336160-34FB-45F0-B069-352B6A3B507C}">
      <dgm:prSet phldrT="[Texto]" custT="1"/>
      <dgm:spPr>
        <a:solidFill>
          <a:srgbClr val="006600"/>
        </a:solidFill>
      </dgm:spPr>
      <dgm:t>
        <a:bodyPr/>
        <a:lstStyle/>
        <a:p>
          <a:r>
            <a:rPr lang="es-ES" altLang="es-ES" sz="1600" b="1" dirty="0" smtClean="0"/>
            <a:t>Centro de Protección Vegetal</a:t>
          </a:r>
          <a:endParaRPr lang="es-ES" sz="1600" dirty="0"/>
        </a:p>
      </dgm:t>
    </dgm:pt>
    <dgm:pt modelId="{D80D183B-F73D-4397-BC30-68E8260A18FA}" type="parTrans" cxnId="{EE139312-53FB-4E7B-A65C-E2893595D4DA}">
      <dgm:prSet/>
      <dgm:spPr/>
      <dgm:t>
        <a:bodyPr/>
        <a:lstStyle/>
        <a:p>
          <a:endParaRPr lang="es-ES"/>
        </a:p>
      </dgm:t>
    </dgm:pt>
    <dgm:pt modelId="{04BA2BE3-BA1C-420F-B64D-D154C48DB6F3}" type="sibTrans" cxnId="{EE139312-53FB-4E7B-A65C-E2893595D4DA}">
      <dgm:prSet/>
      <dgm:spPr/>
      <dgm:t>
        <a:bodyPr/>
        <a:lstStyle/>
        <a:p>
          <a:endParaRPr lang="es-ES"/>
        </a:p>
      </dgm:t>
    </dgm:pt>
    <dgm:pt modelId="{AE3746C5-3EA2-4EA7-A04B-2FF7B1A950E2}">
      <dgm:prSet phldrT="[Texto]" custT="1"/>
      <dgm:spPr>
        <a:solidFill>
          <a:srgbClr val="006600"/>
        </a:solidFill>
      </dgm:spPr>
      <dgm:t>
        <a:bodyPr/>
        <a:lstStyle/>
        <a:p>
          <a:r>
            <a:rPr lang="es-ES" altLang="es-ES" sz="1600" b="1" dirty="0" smtClean="0"/>
            <a:t>Laboratorio Agroambiental y de Seguridad Alimentaria</a:t>
          </a:r>
        </a:p>
      </dgm:t>
    </dgm:pt>
    <dgm:pt modelId="{5AF98537-E23A-450F-92D4-7861210012CB}" type="parTrans" cxnId="{900936CE-606B-4D0E-B569-20CA3718FEF9}">
      <dgm:prSet/>
      <dgm:spPr/>
      <dgm:t>
        <a:bodyPr/>
        <a:lstStyle/>
        <a:p>
          <a:endParaRPr lang="es-ES"/>
        </a:p>
      </dgm:t>
    </dgm:pt>
    <dgm:pt modelId="{8A8081A4-D8AA-44A4-AA8F-66979C5A694E}" type="sibTrans" cxnId="{900936CE-606B-4D0E-B569-20CA3718FEF9}">
      <dgm:prSet/>
      <dgm:spPr/>
      <dgm:t>
        <a:bodyPr/>
        <a:lstStyle/>
        <a:p>
          <a:endParaRPr lang="es-ES"/>
        </a:p>
      </dgm:t>
    </dgm:pt>
    <dgm:pt modelId="{5120C14F-6350-43CC-AAD0-90B54B8B93E2}">
      <dgm:prSet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" altLang="es-ES" sz="1400" dirty="0" smtClean="0"/>
            <a:t>Colabora con el personal investigador del CITA </a:t>
          </a:r>
          <a:endParaRPr lang="es-ES" sz="1400" dirty="0"/>
        </a:p>
      </dgm:t>
    </dgm:pt>
    <dgm:pt modelId="{5FF9165E-F625-491E-86E7-BF33F360593D}" type="parTrans" cxnId="{481CF8A7-1B94-44DC-9191-E235E9205D32}">
      <dgm:prSet/>
      <dgm:spPr/>
      <dgm:t>
        <a:bodyPr/>
        <a:lstStyle/>
        <a:p>
          <a:endParaRPr lang="es-ES"/>
        </a:p>
      </dgm:t>
    </dgm:pt>
    <dgm:pt modelId="{F47108B8-FA45-4C03-BD72-2ACC861B3AFF}" type="sibTrans" cxnId="{481CF8A7-1B94-44DC-9191-E235E9205D32}">
      <dgm:prSet/>
      <dgm:spPr/>
      <dgm:t>
        <a:bodyPr/>
        <a:lstStyle/>
        <a:p>
          <a:endParaRPr lang="es-ES"/>
        </a:p>
      </dgm:t>
    </dgm:pt>
    <dgm:pt modelId="{359E09D3-9E60-4287-BF7F-0BC292B13B24}">
      <dgm:prSet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" altLang="es-ES" sz="1400" dirty="0" smtClean="0"/>
            <a:t>Llevan a cabo trabajos conjuntos en temas de investigación y servicios.</a:t>
          </a:r>
          <a:endParaRPr lang="es-ES" sz="1400" dirty="0"/>
        </a:p>
      </dgm:t>
    </dgm:pt>
    <dgm:pt modelId="{AAADF6D8-1528-437F-B8D2-186FB67837B2}" type="parTrans" cxnId="{6FE4DCD6-F6A4-45AC-B801-17F5F1BFDF90}">
      <dgm:prSet/>
      <dgm:spPr/>
      <dgm:t>
        <a:bodyPr/>
        <a:lstStyle/>
        <a:p>
          <a:endParaRPr lang="es-ES"/>
        </a:p>
      </dgm:t>
    </dgm:pt>
    <dgm:pt modelId="{07469C88-72C6-4540-849A-EEC37C31315B}" type="sibTrans" cxnId="{6FE4DCD6-F6A4-45AC-B801-17F5F1BFDF90}">
      <dgm:prSet/>
      <dgm:spPr/>
      <dgm:t>
        <a:bodyPr/>
        <a:lstStyle/>
        <a:p>
          <a:endParaRPr lang="es-ES"/>
        </a:p>
      </dgm:t>
    </dgm:pt>
    <dgm:pt modelId="{967B9B88-BCFA-425E-9E48-8AD39D370C98}">
      <dgm:prSet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" altLang="es-ES" sz="1400" dirty="0" smtClean="0"/>
            <a:t>Existe una Encomienda de Gestión al CITA en materia de Sanidad Vegetal que incluye a la Unidad de Sanidad Animal en materia de diagnóstico en laboratorio de enfermedades animales.</a:t>
          </a:r>
          <a:endParaRPr lang="es-ES" sz="1400" dirty="0"/>
        </a:p>
      </dgm:t>
    </dgm:pt>
    <dgm:pt modelId="{26627328-180B-441D-A3EC-04364F20852F}" type="parTrans" cxnId="{6EC545FB-2B75-44D2-A859-58BEEB003F61}">
      <dgm:prSet/>
      <dgm:spPr/>
      <dgm:t>
        <a:bodyPr/>
        <a:lstStyle/>
        <a:p>
          <a:endParaRPr lang="es-ES"/>
        </a:p>
      </dgm:t>
    </dgm:pt>
    <dgm:pt modelId="{89F2DBC3-DA7B-4F0C-A8A1-343D64ACE5A8}" type="sibTrans" cxnId="{6EC545FB-2B75-44D2-A859-58BEEB003F61}">
      <dgm:prSet/>
      <dgm:spPr/>
      <dgm:t>
        <a:bodyPr/>
        <a:lstStyle/>
        <a:p>
          <a:endParaRPr lang="es-ES"/>
        </a:p>
      </dgm:t>
    </dgm:pt>
    <dgm:pt modelId="{2EB39526-9D2D-43D9-A573-C10C8BDBE79F}">
      <dgm:prSet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" altLang="es-ES" sz="1400" dirty="0" smtClean="0"/>
            <a:t>Personal de sus distintas áreas de investigación se encuentran en el CITA, llevando a cabo ensayos de campo y colaborando en algunos casos en proyectos de investigación.</a:t>
          </a:r>
        </a:p>
      </dgm:t>
    </dgm:pt>
    <dgm:pt modelId="{C52483AA-538B-41BD-ADCE-9B5EAE1EEA40}" type="parTrans" cxnId="{1A0A27BD-5A94-45E4-81A6-541CC1E2A561}">
      <dgm:prSet/>
      <dgm:spPr/>
      <dgm:t>
        <a:bodyPr/>
        <a:lstStyle/>
        <a:p>
          <a:endParaRPr lang="es-ES"/>
        </a:p>
      </dgm:t>
    </dgm:pt>
    <dgm:pt modelId="{C9B4FF14-7B9D-4DF3-852F-BDCF1C2221FB}" type="sibTrans" cxnId="{1A0A27BD-5A94-45E4-81A6-541CC1E2A561}">
      <dgm:prSet/>
      <dgm:spPr/>
      <dgm:t>
        <a:bodyPr/>
        <a:lstStyle/>
        <a:p>
          <a:endParaRPr lang="es-ES"/>
        </a:p>
      </dgm:t>
    </dgm:pt>
    <dgm:pt modelId="{0516677C-11B1-4EC0-9E4D-F1E5635E9B0B}">
      <dgm:prSet phldrT="[Texto]"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_tradnl" altLang="es-ES" sz="1400" b="0" dirty="0" smtClean="0"/>
            <a:t>Comparte espacios comunes en el Centro Tecnológico I+D de Seguridad Agroalimentaria</a:t>
          </a:r>
          <a:endParaRPr lang="es-ES" altLang="es-ES" sz="1400" b="0" dirty="0" smtClean="0"/>
        </a:p>
      </dgm:t>
    </dgm:pt>
    <dgm:pt modelId="{4D6EE159-B4E7-46FB-8008-04C5DD4C7535}" type="parTrans" cxnId="{C55BA7A7-0772-4325-908E-00579EAFA7CB}">
      <dgm:prSet/>
      <dgm:spPr/>
      <dgm:t>
        <a:bodyPr/>
        <a:lstStyle/>
        <a:p>
          <a:endParaRPr lang="es-ES"/>
        </a:p>
      </dgm:t>
    </dgm:pt>
    <dgm:pt modelId="{85541E09-0BAB-49D8-A917-1FA476057507}" type="sibTrans" cxnId="{C55BA7A7-0772-4325-908E-00579EAFA7CB}">
      <dgm:prSet/>
      <dgm:spPr/>
      <dgm:t>
        <a:bodyPr/>
        <a:lstStyle/>
        <a:p>
          <a:endParaRPr lang="es-ES"/>
        </a:p>
      </dgm:t>
    </dgm:pt>
    <dgm:pt modelId="{373E25BB-99E7-405E-90EA-FFE9F19BDDD7}">
      <dgm:prSet custT="1"/>
      <dgm:spPr>
        <a:solidFill>
          <a:srgbClr val="006600"/>
        </a:solidFill>
      </dgm:spPr>
      <dgm:t>
        <a:bodyPr/>
        <a:lstStyle/>
        <a:p>
          <a:r>
            <a:rPr lang="es-ES" altLang="es-ES" sz="1600" b="1" dirty="0" smtClean="0"/>
            <a:t>Servicios de Recursos Agrícolas y Ganaderos</a:t>
          </a:r>
          <a:endParaRPr lang="es-ES" altLang="es-ES" sz="1600" dirty="0" smtClean="0"/>
        </a:p>
      </dgm:t>
    </dgm:pt>
    <dgm:pt modelId="{245F62A7-7096-488C-BA40-FC416C61ABE4}" type="parTrans" cxnId="{D561AFDC-1CC7-421F-B3D0-8D3BACDD60F0}">
      <dgm:prSet/>
      <dgm:spPr/>
      <dgm:t>
        <a:bodyPr/>
        <a:lstStyle/>
        <a:p>
          <a:endParaRPr lang="es-ES"/>
        </a:p>
      </dgm:t>
    </dgm:pt>
    <dgm:pt modelId="{92BB9B63-E47E-4558-A4E5-0122E05BB589}" type="sibTrans" cxnId="{D561AFDC-1CC7-421F-B3D0-8D3BACDD60F0}">
      <dgm:prSet/>
      <dgm:spPr/>
      <dgm:t>
        <a:bodyPr/>
        <a:lstStyle/>
        <a:p>
          <a:endParaRPr lang="es-ES"/>
        </a:p>
      </dgm:t>
    </dgm:pt>
    <dgm:pt modelId="{80A7B57E-1F02-4BE4-B3D8-A2DADA862743}">
      <dgm:prSet phldrT="[Texto]" custT="1"/>
      <dgm:spPr>
        <a:noFill/>
        <a:ln>
          <a:solidFill>
            <a:srgbClr val="2C5800"/>
          </a:solidFill>
        </a:ln>
      </dgm:spPr>
      <dgm:t>
        <a:bodyPr/>
        <a:lstStyle/>
        <a:p>
          <a:r>
            <a:rPr lang="es-ES_tradnl" altLang="es-ES" sz="1400" b="0" dirty="0" smtClean="0"/>
            <a:t>Realizan conjuntamente con la Unidad de Producción y Sanidad Animal las campañas de saneamiento ganadero</a:t>
          </a:r>
          <a:endParaRPr lang="es-ES" altLang="es-ES" sz="1400" b="0" dirty="0" smtClean="0"/>
        </a:p>
      </dgm:t>
    </dgm:pt>
    <dgm:pt modelId="{D067512A-812A-42EE-A51C-D3D8A9E1710B}" type="parTrans" cxnId="{F2400F79-C67E-42AA-A61C-38C65EBEE7FB}">
      <dgm:prSet/>
      <dgm:spPr/>
      <dgm:t>
        <a:bodyPr/>
        <a:lstStyle/>
        <a:p>
          <a:endParaRPr lang="es-ES"/>
        </a:p>
      </dgm:t>
    </dgm:pt>
    <dgm:pt modelId="{4B8E7F08-312E-4537-82A8-1D180608677C}" type="sibTrans" cxnId="{F2400F79-C67E-42AA-A61C-38C65EBEE7FB}">
      <dgm:prSet/>
      <dgm:spPr/>
      <dgm:t>
        <a:bodyPr/>
        <a:lstStyle/>
        <a:p>
          <a:endParaRPr lang="es-ES"/>
        </a:p>
      </dgm:t>
    </dgm:pt>
    <dgm:pt modelId="{495C1150-4945-43C6-9755-51CC53D49A96}" type="pres">
      <dgm:prSet presAssocID="{10EA74D9-2942-45A5-9BEF-271BF116AEF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300BD83-0773-49FA-BE51-8FD24A771ECD}" type="pres">
      <dgm:prSet presAssocID="{03336160-34FB-45F0-B069-352B6A3B507C}" presName="parentLin" presStyleCnt="0"/>
      <dgm:spPr/>
    </dgm:pt>
    <dgm:pt modelId="{47E84A40-0044-4665-96E2-C3D89AF7263F}" type="pres">
      <dgm:prSet presAssocID="{03336160-34FB-45F0-B069-352B6A3B507C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6BA893C-18DA-4187-82E4-4D7FD43AFFC4}" type="pres">
      <dgm:prSet presAssocID="{03336160-34FB-45F0-B069-352B6A3B507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A33F71-A6E3-4A86-B83F-7496EB6D9E3F}" type="pres">
      <dgm:prSet presAssocID="{03336160-34FB-45F0-B069-352B6A3B507C}" presName="negativeSpace" presStyleCnt="0"/>
      <dgm:spPr/>
    </dgm:pt>
    <dgm:pt modelId="{FCB1EF49-EDC0-43ED-AC31-AFC422034649}" type="pres">
      <dgm:prSet presAssocID="{03336160-34FB-45F0-B069-352B6A3B507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DF64F-8641-4C88-A7E1-6AAD704180F9}" type="pres">
      <dgm:prSet presAssocID="{04BA2BE3-BA1C-420F-B64D-D154C48DB6F3}" presName="spaceBetweenRectangles" presStyleCnt="0"/>
      <dgm:spPr/>
    </dgm:pt>
    <dgm:pt modelId="{6AFFB1B2-1F93-474C-A804-6447240971C1}" type="pres">
      <dgm:prSet presAssocID="{373E25BB-99E7-405E-90EA-FFE9F19BDDD7}" presName="parentLin" presStyleCnt="0"/>
      <dgm:spPr/>
    </dgm:pt>
    <dgm:pt modelId="{DD2C0542-CDC0-4A57-BAF0-58B002D5FC0C}" type="pres">
      <dgm:prSet presAssocID="{373E25BB-99E7-405E-90EA-FFE9F19BDDD7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0E3BC33A-654B-4C38-B7D2-1E7CA4B8BC33}" type="pres">
      <dgm:prSet presAssocID="{373E25BB-99E7-405E-90EA-FFE9F19BDD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95FAB1-C795-43D7-9273-D63109444769}" type="pres">
      <dgm:prSet presAssocID="{373E25BB-99E7-405E-90EA-FFE9F19BDDD7}" presName="negativeSpace" presStyleCnt="0"/>
      <dgm:spPr/>
    </dgm:pt>
    <dgm:pt modelId="{0ADD9A0B-20CB-4AA5-A00E-8A43D11FED20}" type="pres">
      <dgm:prSet presAssocID="{373E25BB-99E7-405E-90EA-FFE9F19BDDD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22570-0E89-4898-9229-14257EB102AD}" type="pres">
      <dgm:prSet presAssocID="{92BB9B63-E47E-4558-A4E5-0122E05BB589}" presName="spaceBetweenRectangles" presStyleCnt="0"/>
      <dgm:spPr/>
    </dgm:pt>
    <dgm:pt modelId="{8F54B84A-2444-4803-A1FB-90075E58129A}" type="pres">
      <dgm:prSet presAssocID="{AE3746C5-3EA2-4EA7-A04B-2FF7B1A950E2}" presName="parentLin" presStyleCnt="0"/>
      <dgm:spPr/>
    </dgm:pt>
    <dgm:pt modelId="{AD09C152-1FFF-47D1-A428-240970BDBC7A}" type="pres">
      <dgm:prSet presAssocID="{AE3746C5-3EA2-4EA7-A04B-2FF7B1A950E2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EF3F799A-7A30-49A3-AF08-05F4E08EB030}" type="pres">
      <dgm:prSet presAssocID="{AE3746C5-3EA2-4EA7-A04B-2FF7B1A950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2BB2CC-48FD-47BF-AD26-990325D8F898}" type="pres">
      <dgm:prSet presAssocID="{AE3746C5-3EA2-4EA7-A04B-2FF7B1A950E2}" presName="negativeSpace" presStyleCnt="0"/>
      <dgm:spPr/>
    </dgm:pt>
    <dgm:pt modelId="{C9225D19-F6D7-45E7-A82F-D09FA7C6A010}" type="pres">
      <dgm:prSet presAssocID="{AE3746C5-3EA2-4EA7-A04B-2FF7B1A950E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400F79-C67E-42AA-A61C-38C65EBEE7FB}" srcId="{AE3746C5-3EA2-4EA7-A04B-2FF7B1A950E2}" destId="{80A7B57E-1F02-4BE4-B3D8-A2DADA862743}" srcOrd="1" destOrd="0" parTransId="{D067512A-812A-42EE-A51C-D3D8A9E1710B}" sibTransId="{4B8E7F08-312E-4537-82A8-1D180608677C}"/>
    <dgm:cxn modelId="{858FB896-962C-4217-B9A1-02A0258C56E5}" type="presOf" srcId="{359E09D3-9E60-4287-BF7F-0BC292B13B24}" destId="{FCB1EF49-EDC0-43ED-AC31-AFC422034649}" srcOrd="0" destOrd="1" presId="urn:microsoft.com/office/officeart/2005/8/layout/list1"/>
    <dgm:cxn modelId="{D1696E47-4931-44B1-8D2C-7874611D65B3}" type="presOf" srcId="{AE3746C5-3EA2-4EA7-A04B-2FF7B1A950E2}" destId="{EF3F799A-7A30-49A3-AF08-05F4E08EB030}" srcOrd="1" destOrd="0" presId="urn:microsoft.com/office/officeart/2005/8/layout/list1"/>
    <dgm:cxn modelId="{743F3C97-B3E4-461E-BE30-A790B7064428}" type="presOf" srcId="{80A7B57E-1F02-4BE4-B3D8-A2DADA862743}" destId="{C9225D19-F6D7-45E7-A82F-D09FA7C6A010}" srcOrd="0" destOrd="1" presId="urn:microsoft.com/office/officeart/2005/8/layout/list1"/>
    <dgm:cxn modelId="{6FE4DCD6-F6A4-45AC-B801-17F5F1BFDF90}" srcId="{03336160-34FB-45F0-B069-352B6A3B507C}" destId="{359E09D3-9E60-4287-BF7F-0BC292B13B24}" srcOrd="1" destOrd="0" parTransId="{AAADF6D8-1528-437F-B8D2-186FB67837B2}" sibTransId="{07469C88-72C6-4540-849A-EEC37C31315B}"/>
    <dgm:cxn modelId="{F60E9E1A-BB22-4641-951C-50FAEFB17179}" type="presOf" srcId="{373E25BB-99E7-405E-90EA-FFE9F19BDDD7}" destId="{0E3BC33A-654B-4C38-B7D2-1E7CA4B8BC33}" srcOrd="1" destOrd="0" presId="urn:microsoft.com/office/officeart/2005/8/layout/list1"/>
    <dgm:cxn modelId="{900936CE-606B-4D0E-B569-20CA3718FEF9}" srcId="{10EA74D9-2942-45A5-9BEF-271BF116AEFF}" destId="{AE3746C5-3EA2-4EA7-A04B-2FF7B1A950E2}" srcOrd="2" destOrd="0" parTransId="{5AF98537-E23A-450F-92D4-7861210012CB}" sibTransId="{8A8081A4-D8AA-44A4-AA8F-66979C5A694E}"/>
    <dgm:cxn modelId="{6EC545FB-2B75-44D2-A859-58BEEB003F61}" srcId="{03336160-34FB-45F0-B069-352B6A3B507C}" destId="{967B9B88-BCFA-425E-9E48-8AD39D370C98}" srcOrd="2" destOrd="0" parTransId="{26627328-180B-441D-A3EC-04364F20852F}" sibTransId="{89F2DBC3-DA7B-4F0C-A8A1-343D64ACE5A8}"/>
    <dgm:cxn modelId="{477F31F6-6865-4D37-B94F-527779DFCDE4}" type="presOf" srcId="{03336160-34FB-45F0-B069-352B6A3B507C}" destId="{47E84A40-0044-4665-96E2-C3D89AF7263F}" srcOrd="0" destOrd="0" presId="urn:microsoft.com/office/officeart/2005/8/layout/list1"/>
    <dgm:cxn modelId="{783B2F35-3FA9-4EE8-B15F-2650989C0CC5}" type="presOf" srcId="{0516677C-11B1-4EC0-9E4D-F1E5635E9B0B}" destId="{C9225D19-F6D7-45E7-A82F-D09FA7C6A010}" srcOrd="0" destOrd="0" presId="urn:microsoft.com/office/officeart/2005/8/layout/list1"/>
    <dgm:cxn modelId="{EE139312-53FB-4E7B-A65C-E2893595D4DA}" srcId="{10EA74D9-2942-45A5-9BEF-271BF116AEFF}" destId="{03336160-34FB-45F0-B069-352B6A3B507C}" srcOrd="0" destOrd="0" parTransId="{D80D183B-F73D-4397-BC30-68E8260A18FA}" sibTransId="{04BA2BE3-BA1C-420F-B64D-D154C48DB6F3}"/>
    <dgm:cxn modelId="{16259B76-1036-4AEE-AE50-10E2C3386D40}" type="presOf" srcId="{967B9B88-BCFA-425E-9E48-8AD39D370C98}" destId="{FCB1EF49-EDC0-43ED-AC31-AFC422034649}" srcOrd="0" destOrd="2" presId="urn:microsoft.com/office/officeart/2005/8/layout/list1"/>
    <dgm:cxn modelId="{BB892C1C-8B9C-4A4D-A628-B9681F87E4D2}" type="presOf" srcId="{10EA74D9-2942-45A5-9BEF-271BF116AEFF}" destId="{495C1150-4945-43C6-9755-51CC53D49A96}" srcOrd="0" destOrd="0" presId="urn:microsoft.com/office/officeart/2005/8/layout/list1"/>
    <dgm:cxn modelId="{36E92FEC-A1E5-45E0-88FB-5E604FE9E0B6}" type="presOf" srcId="{5120C14F-6350-43CC-AAD0-90B54B8B93E2}" destId="{FCB1EF49-EDC0-43ED-AC31-AFC422034649}" srcOrd="0" destOrd="0" presId="urn:microsoft.com/office/officeart/2005/8/layout/list1"/>
    <dgm:cxn modelId="{C55BA7A7-0772-4325-908E-00579EAFA7CB}" srcId="{AE3746C5-3EA2-4EA7-A04B-2FF7B1A950E2}" destId="{0516677C-11B1-4EC0-9E4D-F1E5635E9B0B}" srcOrd="0" destOrd="0" parTransId="{4D6EE159-B4E7-46FB-8008-04C5DD4C7535}" sibTransId="{85541E09-0BAB-49D8-A917-1FA476057507}"/>
    <dgm:cxn modelId="{1A0A27BD-5A94-45E4-81A6-541CC1E2A561}" srcId="{373E25BB-99E7-405E-90EA-FFE9F19BDDD7}" destId="{2EB39526-9D2D-43D9-A573-C10C8BDBE79F}" srcOrd="0" destOrd="0" parTransId="{C52483AA-538B-41BD-ADCE-9B5EAE1EEA40}" sibTransId="{C9B4FF14-7B9D-4DF3-852F-BDCF1C2221FB}"/>
    <dgm:cxn modelId="{C39F9112-BB4A-4BE0-A540-8EEE5E728B87}" type="presOf" srcId="{2EB39526-9D2D-43D9-A573-C10C8BDBE79F}" destId="{0ADD9A0B-20CB-4AA5-A00E-8A43D11FED20}" srcOrd="0" destOrd="0" presId="urn:microsoft.com/office/officeart/2005/8/layout/list1"/>
    <dgm:cxn modelId="{7FA017DB-224B-4255-8B17-4C87F43F1089}" type="presOf" srcId="{03336160-34FB-45F0-B069-352B6A3B507C}" destId="{B6BA893C-18DA-4187-82E4-4D7FD43AFFC4}" srcOrd="1" destOrd="0" presId="urn:microsoft.com/office/officeart/2005/8/layout/list1"/>
    <dgm:cxn modelId="{7F7346BE-B739-4806-B2CD-4F52A26870CC}" type="presOf" srcId="{373E25BB-99E7-405E-90EA-FFE9F19BDDD7}" destId="{DD2C0542-CDC0-4A57-BAF0-58B002D5FC0C}" srcOrd="0" destOrd="0" presId="urn:microsoft.com/office/officeart/2005/8/layout/list1"/>
    <dgm:cxn modelId="{D561AFDC-1CC7-421F-B3D0-8D3BACDD60F0}" srcId="{10EA74D9-2942-45A5-9BEF-271BF116AEFF}" destId="{373E25BB-99E7-405E-90EA-FFE9F19BDDD7}" srcOrd="1" destOrd="0" parTransId="{245F62A7-7096-488C-BA40-FC416C61ABE4}" sibTransId="{92BB9B63-E47E-4558-A4E5-0122E05BB589}"/>
    <dgm:cxn modelId="{AEF3CDDB-1527-435F-98FC-BF2BB2447614}" type="presOf" srcId="{AE3746C5-3EA2-4EA7-A04B-2FF7B1A950E2}" destId="{AD09C152-1FFF-47D1-A428-240970BDBC7A}" srcOrd="0" destOrd="0" presId="urn:microsoft.com/office/officeart/2005/8/layout/list1"/>
    <dgm:cxn modelId="{481CF8A7-1B94-44DC-9191-E235E9205D32}" srcId="{03336160-34FB-45F0-B069-352B6A3B507C}" destId="{5120C14F-6350-43CC-AAD0-90B54B8B93E2}" srcOrd="0" destOrd="0" parTransId="{5FF9165E-F625-491E-86E7-BF33F360593D}" sibTransId="{F47108B8-FA45-4C03-BD72-2ACC861B3AFF}"/>
    <dgm:cxn modelId="{FAEB1B92-AC6F-4E42-8074-18D739EB0DC2}" type="presParOf" srcId="{495C1150-4945-43C6-9755-51CC53D49A96}" destId="{8300BD83-0773-49FA-BE51-8FD24A771ECD}" srcOrd="0" destOrd="0" presId="urn:microsoft.com/office/officeart/2005/8/layout/list1"/>
    <dgm:cxn modelId="{38C2026E-76D6-4F2E-BFFB-0EE79B672F6F}" type="presParOf" srcId="{8300BD83-0773-49FA-BE51-8FD24A771ECD}" destId="{47E84A40-0044-4665-96E2-C3D89AF7263F}" srcOrd="0" destOrd="0" presId="urn:microsoft.com/office/officeart/2005/8/layout/list1"/>
    <dgm:cxn modelId="{869488FC-30A0-42F8-B2ED-C89CB6F2BE7D}" type="presParOf" srcId="{8300BD83-0773-49FA-BE51-8FD24A771ECD}" destId="{B6BA893C-18DA-4187-82E4-4D7FD43AFFC4}" srcOrd="1" destOrd="0" presId="urn:microsoft.com/office/officeart/2005/8/layout/list1"/>
    <dgm:cxn modelId="{4E51924C-920E-490F-AAEE-E3E63CD727AE}" type="presParOf" srcId="{495C1150-4945-43C6-9755-51CC53D49A96}" destId="{57A33F71-A6E3-4A86-B83F-7496EB6D9E3F}" srcOrd="1" destOrd="0" presId="urn:microsoft.com/office/officeart/2005/8/layout/list1"/>
    <dgm:cxn modelId="{D1FC21AF-A7A4-44B4-BE36-FF0A99D7FB35}" type="presParOf" srcId="{495C1150-4945-43C6-9755-51CC53D49A96}" destId="{FCB1EF49-EDC0-43ED-AC31-AFC422034649}" srcOrd="2" destOrd="0" presId="urn:microsoft.com/office/officeart/2005/8/layout/list1"/>
    <dgm:cxn modelId="{17F3B25B-0F2A-4EB4-8085-C554BAEC466F}" type="presParOf" srcId="{495C1150-4945-43C6-9755-51CC53D49A96}" destId="{31FDF64F-8641-4C88-A7E1-6AAD704180F9}" srcOrd="3" destOrd="0" presId="urn:microsoft.com/office/officeart/2005/8/layout/list1"/>
    <dgm:cxn modelId="{28AC8574-2AE4-4BBC-8249-C5DAD6E28D1F}" type="presParOf" srcId="{495C1150-4945-43C6-9755-51CC53D49A96}" destId="{6AFFB1B2-1F93-474C-A804-6447240971C1}" srcOrd="4" destOrd="0" presId="urn:microsoft.com/office/officeart/2005/8/layout/list1"/>
    <dgm:cxn modelId="{756273C4-803B-485E-A17C-91C9CC42CF50}" type="presParOf" srcId="{6AFFB1B2-1F93-474C-A804-6447240971C1}" destId="{DD2C0542-CDC0-4A57-BAF0-58B002D5FC0C}" srcOrd="0" destOrd="0" presId="urn:microsoft.com/office/officeart/2005/8/layout/list1"/>
    <dgm:cxn modelId="{ABBB57C4-24BB-4C5A-A256-54C0B65CEE40}" type="presParOf" srcId="{6AFFB1B2-1F93-474C-A804-6447240971C1}" destId="{0E3BC33A-654B-4C38-B7D2-1E7CA4B8BC33}" srcOrd="1" destOrd="0" presId="urn:microsoft.com/office/officeart/2005/8/layout/list1"/>
    <dgm:cxn modelId="{F9415996-77E9-4395-A27F-0682338E9C66}" type="presParOf" srcId="{495C1150-4945-43C6-9755-51CC53D49A96}" destId="{9995FAB1-C795-43D7-9273-D63109444769}" srcOrd="5" destOrd="0" presId="urn:microsoft.com/office/officeart/2005/8/layout/list1"/>
    <dgm:cxn modelId="{B4F24916-9129-486C-B407-425DCF7F25BA}" type="presParOf" srcId="{495C1150-4945-43C6-9755-51CC53D49A96}" destId="{0ADD9A0B-20CB-4AA5-A00E-8A43D11FED20}" srcOrd="6" destOrd="0" presId="urn:microsoft.com/office/officeart/2005/8/layout/list1"/>
    <dgm:cxn modelId="{753B9866-9AE1-4229-8F80-EF39378D1F61}" type="presParOf" srcId="{495C1150-4945-43C6-9755-51CC53D49A96}" destId="{B9F22570-0E89-4898-9229-14257EB102AD}" srcOrd="7" destOrd="0" presId="urn:microsoft.com/office/officeart/2005/8/layout/list1"/>
    <dgm:cxn modelId="{F5BC6AA2-7BA1-4232-8076-B605B7CC8B12}" type="presParOf" srcId="{495C1150-4945-43C6-9755-51CC53D49A96}" destId="{8F54B84A-2444-4803-A1FB-90075E58129A}" srcOrd="8" destOrd="0" presId="urn:microsoft.com/office/officeart/2005/8/layout/list1"/>
    <dgm:cxn modelId="{679BDB40-91A3-4DB5-83C8-198C11450843}" type="presParOf" srcId="{8F54B84A-2444-4803-A1FB-90075E58129A}" destId="{AD09C152-1FFF-47D1-A428-240970BDBC7A}" srcOrd="0" destOrd="0" presId="urn:microsoft.com/office/officeart/2005/8/layout/list1"/>
    <dgm:cxn modelId="{EFBDFFD4-ACE5-4419-82A3-5C4D7502E5D9}" type="presParOf" srcId="{8F54B84A-2444-4803-A1FB-90075E58129A}" destId="{EF3F799A-7A30-49A3-AF08-05F4E08EB030}" srcOrd="1" destOrd="0" presId="urn:microsoft.com/office/officeart/2005/8/layout/list1"/>
    <dgm:cxn modelId="{CCBA8F1C-77DD-4D2A-9662-57EF0DD736B9}" type="presParOf" srcId="{495C1150-4945-43C6-9755-51CC53D49A96}" destId="{B62BB2CC-48FD-47BF-AD26-990325D8F898}" srcOrd="9" destOrd="0" presId="urn:microsoft.com/office/officeart/2005/8/layout/list1"/>
    <dgm:cxn modelId="{748889FF-A53D-4790-8A21-5D01E5F8E339}" type="presParOf" srcId="{495C1150-4945-43C6-9755-51CC53D49A96}" destId="{C9225D19-F6D7-45E7-A82F-D09FA7C6A01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EA74D9-2942-45A5-9BEF-271BF116AEFF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03336160-34FB-45F0-B069-352B6A3B507C}">
      <dgm:prSet phldrT="[Texto]" custT="1"/>
      <dgm:spPr>
        <a:solidFill>
          <a:srgbClr val="223D71"/>
        </a:solidFill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b="1" dirty="0" smtClean="0"/>
            <a:t>Instituto mixto de Investigación Agroalimentaria (IA2)</a:t>
          </a:r>
          <a:endParaRPr lang="es-ES" sz="1400" dirty="0"/>
        </a:p>
      </dgm:t>
    </dgm:pt>
    <dgm:pt modelId="{D80D183B-F73D-4397-BC30-68E8260A18FA}" type="parTrans" cxnId="{EE139312-53FB-4E7B-A65C-E2893595D4DA}">
      <dgm:prSet/>
      <dgm:spPr/>
      <dgm:t>
        <a:bodyPr/>
        <a:lstStyle/>
        <a:p>
          <a:endParaRPr lang="es-ES"/>
        </a:p>
      </dgm:t>
    </dgm:pt>
    <dgm:pt modelId="{04BA2BE3-BA1C-420F-B64D-D154C48DB6F3}" type="sibTrans" cxnId="{EE139312-53FB-4E7B-A65C-E2893595D4DA}">
      <dgm:prSet/>
      <dgm:spPr/>
      <dgm:t>
        <a:bodyPr/>
        <a:lstStyle/>
        <a:p>
          <a:endParaRPr lang="es-ES"/>
        </a:p>
      </dgm:t>
    </dgm:pt>
    <dgm:pt modelId="{AE3746C5-3EA2-4EA7-A04B-2FF7B1A950E2}">
      <dgm:prSet phldrT="[Texto]" custT="1"/>
      <dgm:spPr>
        <a:solidFill>
          <a:srgbClr val="223D71"/>
        </a:solidFill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b="1" dirty="0" smtClean="0"/>
            <a:t>Convenio de colaboración con la Facultad de Veterinaria</a:t>
          </a:r>
        </a:p>
      </dgm:t>
    </dgm:pt>
    <dgm:pt modelId="{5AF98537-E23A-450F-92D4-7861210012CB}" type="parTrans" cxnId="{900936CE-606B-4D0E-B569-20CA3718FEF9}">
      <dgm:prSet/>
      <dgm:spPr/>
      <dgm:t>
        <a:bodyPr/>
        <a:lstStyle/>
        <a:p>
          <a:endParaRPr lang="es-ES"/>
        </a:p>
      </dgm:t>
    </dgm:pt>
    <dgm:pt modelId="{8A8081A4-D8AA-44A4-AA8F-66979C5A694E}" type="sibTrans" cxnId="{900936CE-606B-4D0E-B569-20CA3718FEF9}">
      <dgm:prSet/>
      <dgm:spPr/>
      <dgm:t>
        <a:bodyPr/>
        <a:lstStyle/>
        <a:p>
          <a:endParaRPr lang="es-ES"/>
        </a:p>
      </dgm:t>
    </dgm:pt>
    <dgm:pt modelId="{5120C14F-6350-43CC-AAD0-90B54B8B93E2}">
      <dgm:prSet custT="1"/>
      <dgm:spPr>
        <a:ln>
          <a:solidFill>
            <a:srgbClr val="223D71"/>
          </a:solidFill>
        </a:ln>
      </dgm:spPr>
      <dgm:t>
        <a:bodyPr/>
        <a:lstStyle/>
        <a:p>
          <a:r>
            <a:rPr lang="es-ES_tradnl" sz="1400" dirty="0" smtClean="0">
              <a:solidFill>
                <a:schemeClr val="tx1"/>
              </a:solidFill>
            </a:rPr>
            <a:t>Iniciativa conjunta entre el CITA  y la Universidad de Zaragoza</a:t>
          </a:r>
          <a:endParaRPr lang="es-ES" sz="1400" dirty="0">
            <a:solidFill>
              <a:schemeClr val="tx1"/>
            </a:solidFill>
          </a:endParaRPr>
        </a:p>
      </dgm:t>
    </dgm:pt>
    <dgm:pt modelId="{5FF9165E-F625-491E-86E7-BF33F360593D}" type="parTrans" cxnId="{481CF8A7-1B94-44DC-9191-E235E9205D32}">
      <dgm:prSet/>
      <dgm:spPr/>
      <dgm:t>
        <a:bodyPr/>
        <a:lstStyle/>
        <a:p>
          <a:endParaRPr lang="es-ES"/>
        </a:p>
      </dgm:t>
    </dgm:pt>
    <dgm:pt modelId="{F47108B8-FA45-4C03-BD72-2ACC861B3AFF}" type="sibTrans" cxnId="{481CF8A7-1B94-44DC-9191-E235E9205D32}">
      <dgm:prSet/>
      <dgm:spPr/>
      <dgm:t>
        <a:bodyPr/>
        <a:lstStyle/>
        <a:p>
          <a:endParaRPr lang="es-ES"/>
        </a:p>
      </dgm:t>
    </dgm:pt>
    <dgm:pt modelId="{359E09D3-9E60-4287-BF7F-0BC292B13B24}">
      <dgm:prSet custT="1"/>
      <dgm:spPr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dirty="0" smtClean="0">
              <a:solidFill>
                <a:schemeClr val="tx1"/>
              </a:solidFill>
            </a:rPr>
            <a:t>Busca </a:t>
          </a:r>
          <a:r>
            <a:rPr lang="es-ES" sz="1400" dirty="0" smtClean="0">
              <a:solidFill>
                <a:schemeClr val="tx1"/>
              </a:solidFill>
            </a:rPr>
            <a:t>favorecer la agregación de investigadores de prestigio y</a:t>
          </a:r>
          <a:r>
            <a:rPr lang="es-ES" sz="1400" b="0" dirty="0" smtClean="0">
              <a:solidFill>
                <a:schemeClr val="tx1"/>
              </a:solidFill>
            </a:rPr>
            <a:t> la </a:t>
          </a:r>
          <a:r>
            <a:rPr lang="es-ES" sz="1400" dirty="0" smtClean="0">
              <a:solidFill>
                <a:schemeClr val="tx1"/>
              </a:solidFill>
            </a:rPr>
            <a:t>definición de proyectos de investigación multidisciplinares para convertirse en un centro de referencia en agroalimentación.</a:t>
          </a:r>
          <a:endParaRPr lang="es-ES" sz="1400" dirty="0">
            <a:solidFill>
              <a:schemeClr val="tx1"/>
            </a:solidFill>
          </a:endParaRPr>
        </a:p>
      </dgm:t>
    </dgm:pt>
    <dgm:pt modelId="{AAADF6D8-1528-437F-B8D2-186FB67837B2}" type="parTrans" cxnId="{6FE4DCD6-F6A4-45AC-B801-17F5F1BFDF90}">
      <dgm:prSet/>
      <dgm:spPr/>
      <dgm:t>
        <a:bodyPr/>
        <a:lstStyle/>
        <a:p>
          <a:endParaRPr lang="es-ES"/>
        </a:p>
      </dgm:t>
    </dgm:pt>
    <dgm:pt modelId="{07469C88-72C6-4540-849A-EEC37C31315B}" type="sibTrans" cxnId="{6FE4DCD6-F6A4-45AC-B801-17F5F1BFDF90}">
      <dgm:prSet/>
      <dgm:spPr/>
      <dgm:t>
        <a:bodyPr/>
        <a:lstStyle/>
        <a:p>
          <a:endParaRPr lang="es-ES"/>
        </a:p>
      </dgm:t>
    </dgm:pt>
    <dgm:pt modelId="{2EB39526-9D2D-43D9-A573-C10C8BDBE79F}">
      <dgm:prSet custT="1"/>
      <dgm:spPr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dirty="0" smtClean="0"/>
            <a:t>Investigadores de la Universidad (Facultad de Ciencias Económicas, Escuela Politécnica superior de Huesca, Facultad de Veterinaria, Ciencia y Tecnología de los Alimentos, Centro Politécnico Superior) participan en grupos de investigación o en proyectos del CITA  y viceversa.</a:t>
          </a:r>
        </a:p>
      </dgm:t>
    </dgm:pt>
    <dgm:pt modelId="{C52483AA-538B-41BD-ADCE-9B5EAE1EEA40}" type="parTrans" cxnId="{1A0A27BD-5A94-45E4-81A6-541CC1E2A561}">
      <dgm:prSet/>
      <dgm:spPr/>
      <dgm:t>
        <a:bodyPr/>
        <a:lstStyle/>
        <a:p>
          <a:endParaRPr lang="es-ES"/>
        </a:p>
      </dgm:t>
    </dgm:pt>
    <dgm:pt modelId="{C9B4FF14-7B9D-4DF3-852F-BDCF1C2221FB}" type="sibTrans" cxnId="{1A0A27BD-5A94-45E4-81A6-541CC1E2A561}">
      <dgm:prSet/>
      <dgm:spPr/>
      <dgm:t>
        <a:bodyPr/>
        <a:lstStyle/>
        <a:p>
          <a:endParaRPr lang="es-ES"/>
        </a:p>
      </dgm:t>
    </dgm:pt>
    <dgm:pt modelId="{373E25BB-99E7-405E-90EA-FFE9F19BDDD7}">
      <dgm:prSet custT="1"/>
      <dgm:spPr>
        <a:solidFill>
          <a:srgbClr val="223D71"/>
        </a:solidFill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b="1" dirty="0" smtClean="0"/>
            <a:t>Grupos de investigación y proyectos de investigación</a:t>
          </a:r>
          <a:endParaRPr lang="es-ES" altLang="es-ES" sz="1400" dirty="0" smtClean="0"/>
        </a:p>
      </dgm:t>
    </dgm:pt>
    <dgm:pt modelId="{245F62A7-7096-488C-BA40-FC416C61ABE4}" type="parTrans" cxnId="{D561AFDC-1CC7-421F-B3D0-8D3BACDD60F0}">
      <dgm:prSet/>
      <dgm:spPr/>
      <dgm:t>
        <a:bodyPr/>
        <a:lstStyle/>
        <a:p>
          <a:endParaRPr lang="es-ES"/>
        </a:p>
      </dgm:t>
    </dgm:pt>
    <dgm:pt modelId="{92BB9B63-E47E-4558-A4E5-0122E05BB589}" type="sibTrans" cxnId="{D561AFDC-1CC7-421F-B3D0-8D3BACDD60F0}">
      <dgm:prSet/>
      <dgm:spPr/>
      <dgm:t>
        <a:bodyPr/>
        <a:lstStyle/>
        <a:p>
          <a:endParaRPr lang="es-ES"/>
        </a:p>
      </dgm:t>
    </dgm:pt>
    <dgm:pt modelId="{03EFBC44-35DD-4368-9191-2389BA9EF386}">
      <dgm:prSet phldrT="[Texto]" custT="1"/>
      <dgm:spPr>
        <a:ln>
          <a:solidFill>
            <a:srgbClr val="223D71"/>
          </a:solidFill>
        </a:ln>
      </dgm:spPr>
      <dgm:t>
        <a:bodyPr/>
        <a:lstStyle/>
        <a:p>
          <a:r>
            <a:rPr lang="es-ES" altLang="es-ES" sz="1400" dirty="0" smtClean="0"/>
            <a:t>Permite la realización de practicas regladas en el CITA  de alumnos en prácticas de diversas facultades (especialmente de veterinaria, pero también de bioquímica, económicas, agronomía…)</a:t>
          </a:r>
        </a:p>
      </dgm:t>
    </dgm:pt>
    <dgm:pt modelId="{25008601-8E24-4DA6-9CB0-00190E5EA4FB}" type="parTrans" cxnId="{067F1C6F-770B-4385-9762-A021B1325A46}">
      <dgm:prSet/>
      <dgm:spPr/>
      <dgm:t>
        <a:bodyPr/>
        <a:lstStyle/>
        <a:p>
          <a:endParaRPr lang="es-ES"/>
        </a:p>
      </dgm:t>
    </dgm:pt>
    <dgm:pt modelId="{4AC66707-B92A-43E0-A550-BC57AF27C5A8}" type="sibTrans" cxnId="{067F1C6F-770B-4385-9762-A021B1325A46}">
      <dgm:prSet/>
      <dgm:spPr/>
      <dgm:t>
        <a:bodyPr/>
        <a:lstStyle/>
        <a:p>
          <a:endParaRPr lang="es-ES"/>
        </a:p>
      </dgm:t>
    </dgm:pt>
    <dgm:pt modelId="{EA066618-C50D-4920-B16C-C389CB11DA33}">
      <dgm:prSet phldrT="[Texto]" custT="1"/>
      <dgm:spPr>
        <a:solidFill>
          <a:srgbClr val="223D71"/>
        </a:solidFill>
        <a:ln>
          <a:solidFill>
            <a:srgbClr val="223D71"/>
          </a:solidFill>
        </a:ln>
      </dgm:spPr>
      <dgm:t>
        <a:bodyPr/>
        <a:lstStyle/>
        <a:p>
          <a:r>
            <a:rPr lang="es-ES_tradnl" altLang="es-ES" sz="1400" b="1" dirty="0" smtClean="0"/>
            <a:t>Participación en la oferta formativa de la Universidad</a:t>
          </a:r>
        </a:p>
      </dgm:t>
    </dgm:pt>
    <dgm:pt modelId="{9310AF06-1506-4AE3-B6F5-5C14037CF26C}" type="parTrans" cxnId="{073A2942-7483-462D-ACDA-FD996681D69C}">
      <dgm:prSet/>
      <dgm:spPr/>
      <dgm:t>
        <a:bodyPr/>
        <a:lstStyle/>
        <a:p>
          <a:endParaRPr lang="es-ES"/>
        </a:p>
      </dgm:t>
    </dgm:pt>
    <dgm:pt modelId="{880E90A8-E1D0-45D2-96F6-5788590CAB99}" type="sibTrans" cxnId="{073A2942-7483-462D-ACDA-FD996681D69C}">
      <dgm:prSet/>
      <dgm:spPr/>
      <dgm:t>
        <a:bodyPr/>
        <a:lstStyle/>
        <a:p>
          <a:endParaRPr lang="es-ES"/>
        </a:p>
      </dgm:t>
    </dgm:pt>
    <dgm:pt modelId="{D64BDD15-C7DB-432D-BA89-704723EB96F7}">
      <dgm:prSet phldrT="[Texto]" custT="1"/>
      <dgm:spPr>
        <a:ln>
          <a:solidFill>
            <a:srgbClr val="223D71"/>
          </a:solidFill>
        </a:ln>
      </dgm:spPr>
      <dgm:t>
        <a:bodyPr/>
        <a:lstStyle/>
        <a:p>
          <a:r>
            <a:rPr lang="es-ES_tradnl" altLang="es-ES" sz="1400" dirty="0" smtClean="0"/>
            <a:t>Gran cantidad de alumnos de diversas especialidades realizan sus proyectos fin de carrera o trabajos fin de máster en el centro.</a:t>
          </a:r>
          <a:endParaRPr lang="es-ES" altLang="es-ES" sz="1400" dirty="0" smtClean="0"/>
        </a:p>
      </dgm:t>
    </dgm:pt>
    <dgm:pt modelId="{6D55280F-0FC3-4F5B-803F-DF6AE83A4B8E}" type="parTrans" cxnId="{027CDAF6-AA3D-4C75-B2BA-101D72B9A5C5}">
      <dgm:prSet/>
      <dgm:spPr/>
      <dgm:t>
        <a:bodyPr/>
        <a:lstStyle/>
        <a:p>
          <a:endParaRPr lang="es-ES"/>
        </a:p>
      </dgm:t>
    </dgm:pt>
    <dgm:pt modelId="{7C60C722-54DD-4F36-8CCD-949F6ACB6F2F}" type="sibTrans" cxnId="{027CDAF6-AA3D-4C75-B2BA-101D72B9A5C5}">
      <dgm:prSet/>
      <dgm:spPr/>
      <dgm:t>
        <a:bodyPr/>
        <a:lstStyle/>
        <a:p>
          <a:endParaRPr lang="es-ES"/>
        </a:p>
      </dgm:t>
    </dgm:pt>
    <dgm:pt modelId="{1060CEFC-B70F-4C4E-B400-026547F73E10}">
      <dgm:prSet phldrT="[Texto]" custT="1"/>
      <dgm:spPr>
        <a:noFill/>
        <a:ln>
          <a:solidFill>
            <a:srgbClr val="223D71"/>
          </a:solidFill>
        </a:ln>
      </dgm:spPr>
      <dgm:t>
        <a:bodyPr/>
        <a:lstStyle/>
        <a:p>
          <a:r>
            <a:rPr lang="es-ES_tradnl" altLang="es-ES" sz="1400" b="0" dirty="0" smtClean="0"/>
            <a:t>Investigadores del CITA  participan en cursos de doctorado, másteres, diplomas de especialización, cursos de verano, etc. además de </a:t>
          </a:r>
          <a:r>
            <a:rPr lang="es-ES_tradnl" altLang="es-ES" sz="1400" b="0" dirty="0" err="1" smtClean="0"/>
            <a:t>tutorizar</a:t>
          </a:r>
          <a:r>
            <a:rPr lang="es-ES_tradnl" altLang="es-ES" sz="1400" b="0" dirty="0" smtClean="0"/>
            <a:t> tesis conjuntas.</a:t>
          </a:r>
        </a:p>
      </dgm:t>
    </dgm:pt>
    <dgm:pt modelId="{C995E7FC-5110-472E-86F7-66A47AEC23D5}" type="parTrans" cxnId="{8AB32CE2-A8B2-4FB8-82F1-B3E1D9D852AB}">
      <dgm:prSet/>
      <dgm:spPr/>
      <dgm:t>
        <a:bodyPr/>
        <a:lstStyle/>
        <a:p>
          <a:endParaRPr lang="es-ES"/>
        </a:p>
      </dgm:t>
    </dgm:pt>
    <dgm:pt modelId="{B7B9B821-2DF1-4C8E-9ABA-FCEABEFAE6CD}" type="sibTrans" cxnId="{8AB32CE2-A8B2-4FB8-82F1-B3E1D9D852AB}">
      <dgm:prSet/>
      <dgm:spPr/>
      <dgm:t>
        <a:bodyPr/>
        <a:lstStyle/>
        <a:p>
          <a:endParaRPr lang="es-ES"/>
        </a:p>
      </dgm:t>
    </dgm:pt>
    <dgm:pt modelId="{495C1150-4945-43C6-9755-51CC53D49A96}" type="pres">
      <dgm:prSet presAssocID="{10EA74D9-2942-45A5-9BEF-271BF116AEF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300BD83-0773-49FA-BE51-8FD24A771ECD}" type="pres">
      <dgm:prSet presAssocID="{03336160-34FB-45F0-B069-352B6A3B507C}" presName="parentLin" presStyleCnt="0"/>
      <dgm:spPr/>
      <dgm:t>
        <a:bodyPr/>
        <a:lstStyle/>
        <a:p>
          <a:endParaRPr lang="es-ES"/>
        </a:p>
      </dgm:t>
    </dgm:pt>
    <dgm:pt modelId="{47E84A40-0044-4665-96E2-C3D89AF7263F}" type="pres">
      <dgm:prSet presAssocID="{03336160-34FB-45F0-B069-352B6A3B507C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B6BA893C-18DA-4187-82E4-4D7FD43AFFC4}" type="pres">
      <dgm:prSet presAssocID="{03336160-34FB-45F0-B069-352B6A3B507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A33F71-A6E3-4A86-B83F-7496EB6D9E3F}" type="pres">
      <dgm:prSet presAssocID="{03336160-34FB-45F0-B069-352B6A3B507C}" presName="negativeSpace" presStyleCnt="0"/>
      <dgm:spPr/>
      <dgm:t>
        <a:bodyPr/>
        <a:lstStyle/>
        <a:p>
          <a:endParaRPr lang="es-ES"/>
        </a:p>
      </dgm:t>
    </dgm:pt>
    <dgm:pt modelId="{FCB1EF49-EDC0-43ED-AC31-AFC422034649}" type="pres">
      <dgm:prSet presAssocID="{03336160-34FB-45F0-B069-352B6A3B507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DF64F-8641-4C88-A7E1-6AAD704180F9}" type="pres">
      <dgm:prSet presAssocID="{04BA2BE3-BA1C-420F-B64D-D154C48DB6F3}" presName="spaceBetweenRectangles" presStyleCnt="0"/>
      <dgm:spPr/>
      <dgm:t>
        <a:bodyPr/>
        <a:lstStyle/>
        <a:p>
          <a:endParaRPr lang="es-ES"/>
        </a:p>
      </dgm:t>
    </dgm:pt>
    <dgm:pt modelId="{6AFFB1B2-1F93-474C-A804-6447240971C1}" type="pres">
      <dgm:prSet presAssocID="{373E25BB-99E7-405E-90EA-FFE9F19BDDD7}" presName="parentLin" presStyleCnt="0"/>
      <dgm:spPr/>
      <dgm:t>
        <a:bodyPr/>
        <a:lstStyle/>
        <a:p>
          <a:endParaRPr lang="es-ES"/>
        </a:p>
      </dgm:t>
    </dgm:pt>
    <dgm:pt modelId="{DD2C0542-CDC0-4A57-BAF0-58B002D5FC0C}" type="pres">
      <dgm:prSet presAssocID="{373E25BB-99E7-405E-90EA-FFE9F19BDDD7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0E3BC33A-654B-4C38-B7D2-1E7CA4B8BC33}" type="pres">
      <dgm:prSet presAssocID="{373E25BB-99E7-405E-90EA-FFE9F19BDDD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95FAB1-C795-43D7-9273-D63109444769}" type="pres">
      <dgm:prSet presAssocID="{373E25BB-99E7-405E-90EA-FFE9F19BDDD7}" presName="negativeSpace" presStyleCnt="0"/>
      <dgm:spPr/>
      <dgm:t>
        <a:bodyPr/>
        <a:lstStyle/>
        <a:p>
          <a:endParaRPr lang="es-ES"/>
        </a:p>
      </dgm:t>
    </dgm:pt>
    <dgm:pt modelId="{0ADD9A0B-20CB-4AA5-A00E-8A43D11FED20}" type="pres">
      <dgm:prSet presAssocID="{373E25BB-99E7-405E-90EA-FFE9F19BDDD7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22570-0E89-4898-9229-14257EB102AD}" type="pres">
      <dgm:prSet presAssocID="{92BB9B63-E47E-4558-A4E5-0122E05BB589}" presName="spaceBetweenRectangles" presStyleCnt="0"/>
      <dgm:spPr/>
      <dgm:t>
        <a:bodyPr/>
        <a:lstStyle/>
        <a:p>
          <a:endParaRPr lang="es-ES"/>
        </a:p>
      </dgm:t>
    </dgm:pt>
    <dgm:pt modelId="{8F54B84A-2444-4803-A1FB-90075E58129A}" type="pres">
      <dgm:prSet presAssocID="{AE3746C5-3EA2-4EA7-A04B-2FF7B1A950E2}" presName="parentLin" presStyleCnt="0"/>
      <dgm:spPr/>
      <dgm:t>
        <a:bodyPr/>
        <a:lstStyle/>
        <a:p>
          <a:endParaRPr lang="es-ES"/>
        </a:p>
      </dgm:t>
    </dgm:pt>
    <dgm:pt modelId="{AD09C152-1FFF-47D1-A428-240970BDBC7A}" type="pres">
      <dgm:prSet presAssocID="{AE3746C5-3EA2-4EA7-A04B-2FF7B1A950E2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EF3F799A-7A30-49A3-AF08-05F4E08EB030}" type="pres">
      <dgm:prSet presAssocID="{AE3746C5-3EA2-4EA7-A04B-2FF7B1A950E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2BB2CC-48FD-47BF-AD26-990325D8F898}" type="pres">
      <dgm:prSet presAssocID="{AE3746C5-3EA2-4EA7-A04B-2FF7B1A950E2}" presName="negativeSpace" presStyleCnt="0"/>
      <dgm:spPr/>
      <dgm:t>
        <a:bodyPr/>
        <a:lstStyle/>
        <a:p>
          <a:endParaRPr lang="es-ES"/>
        </a:p>
      </dgm:t>
    </dgm:pt>
    <dgm:pt modelId="{C9225D19-F6D7-45E7-A82F-D09FA7C6A010}" type="pres">
      <dgm:prSet presAssocID="{AE3746C5-3EA2-4EA7-A04B-2FF7B1A950E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0A34D0-C3E7-4BAF-8755-CD9D0AE934C5}" type="pres">
      <dgm:prSet presAssocID="{8A8081A4-D8AA-44A4-AA8F-66979C5A694E}" presName="spaceBetweenRectangles" presStyleCnt="0"/>
      <dgm:spPr/>
      <dgm:t>
        <a:bodyPr/>
        <a:lstStyle/>
        <a:p>
          <a:endParaRPr lang="es-ES"/>
        </a:p>
      </dgm:t>
    </dgm:pt>
    <dgm:pt modelId="{BC8FE614-F36E-4B93-A28F-7A8A1B111178}" type="pres">
      <dgm:prSet presAssocID="{EA066618-C50D-4920-B16C-C389CB11DA33}" presName="parentLin" presStyleCnt="0"/>
      <dgm:spPr/>
      <dgm:t>
        <a:bodyPr/>
        <a:lstStyle/>
        <a:p>
          <a:endParaRPr lang="es-ES"/>
        </a:p>
      </dgm:t>
    </dgm:pt>
    <dgm:pt modelId="{15E7FDDD-14A1-4750-B45D-BACA53864F8A}" type="pres">
      <dgm:prSet presAssocID="{EA066618-C50D-4920-B16C-C389CB11DA33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A275E26-F371-4104-940A-F0C4070D8287}" type="pres">
      <dgm:prSet presAssocID="{EA066618-C50D-4920-B16C-C389CB11DA3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4F9A5F-839F-4067-BA17-9134D7CE2F1A}" type="pres">
      <dgm:prSet presAssocID="{EA066618-C50D-4920-B16C-C389CB11DA33}" presName="negativeSpace" presStyleCnt="0"/>
      <dgm:spPr/>
      <dgm:t>
        <a:bodyPr/>
        <a:lstStyle/>
        <a:p>
          <a:endParaRPr lang="es-ES"/>
        </a:p>
      </dgm:t>
    </dgm:pt>
    <dgm:pt modelId="{492BB24B-8A02-47D6-8262-A93763F7C274}" type="pres">
      <dgm:prSet presAssocID="{EA066618-C50D-4920-B16C-C389CB11DA33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223D71"/>
          </a:solidFill>
        </a:ln>
      </dgm:spPr>
      <dgm:t>
        <a:bodyPr/>
        <a:lstStyle/>
        <a:p>
          <a:endParaRPr lang="es-ES"/>
        </a:p>
      </dgm:t>
    </dgm:pt>
  </dgm:ptLst>
  <dgm:cxnLst>
    <dgm:cxn modelId="{B0031809-40D2-46EA-8990-B19BAF19542F}" type="presOf" srcId="{03EFBC44-35DD-4368-9191-2389BA9EF386}" destId="{C9225D19-F6D7-45E7-A82F-D09FA7C6A010}" srcOrd="0" destOrd="0" presId="urn:microsoft.com/office/officeart/2005/8/layout/list1"/>
    <dgm:cxn modelId="{D561AFDC-1CC7-421F-B3D0-8D3BACDD60F0}" srcId="{10EA74D9-2942-45A5-9BEF-271BF116AEFF}" destId="{373E25BB-99E7-405E-90EA-FFE9F19BDDD7}" srcOrd="1" destOrd="0" parTransId="{245F62A7-7096-488C-BA40-FC416C61ABE4}" sibTransId="{92BB9B63-E47E-4558-A4E5-0122E05BB589}"/>
    <dgm:cxn modelId="{EE139312-53FB-4E7B-A65C-E2893595D4DA}" srcId="{10EA74D9-2942-45A5-9BEF-271BF116AEFF}" destId="{03336160-34FB-45F0-B069-352B6A3B507C}" srcOrd="0" destOrd="0" parTransId="{D80D183B-F73D-4397-BC30-68E8260A18FA}" sibTransId="{04BA2BE3-BA1C-420F-B64D-D154C48DB6F3}"/>
    <dgm:cxn modelId="{F3E7A788-769D-458B-8FF9-D48B96371FC7}" type="presOf" srcId="{373E25BB-99E7-405E-90EA-FFE9F19BDDD7}" destId="{0E3BC33A-654B-4C38-B7D2-1E7CA4B8BC33}" srcOrd="1" destOrd="0" presId="urn:microsoft.com/office/officeart/2005/8/layout/list1"/>
    <dgm:cxn modelId="{8AB32CE2-A8B2-4FB8-82F1-B3E1D9D852AB}" srcId="{EA066618-C50D-4920-B16C-C389CB11DA33}" destId="{1060CEFC-B70F-4C4E-B400-026547F73E10}" srcOrd="0" destOrd="0" parTransId="{C995E7FC-5110-472E-86F7-66A47AEC23D5}" sibTransId="{B7B9B821-2DF1-4C8E-9ABA-FCEABEFAE6CD}"/>
    <dgm:cxn modelId="{8041AAE8-2290-4659-9A05-51AD196119EA}" type="presOf" srcId="{D64BDD15-C7DB-432D-BA89-704723EB96F7}" destId="{C9225D19-F6D7-45E7-A82F-D09FA7C6A010}" srcOrd="0" destOrd="1" presId="urn:microsoft.com/office/officeart/2005/8/layout/list1"/>
    <dgm:cxn modelId="{900936CE-606B-4D0E-B569-20CA3718FEF9}" srcId="{10EA74D9-2942-45A5-9BEF-271BF116AEFF}" destId="{AE3746C5-3EA2-4EA7-A04B-2FF7B1A950E2}" srcOrd="2" destOrd="0" parTransId="{5AF98537-E23A-450F-92D4-7861210012CB}" sibTransId="{8A8081A4-D8AA-44A4-AA8F-66979C5A694E}"/>
    <dgm:cxn modelId="{0A1473A5-089B-4F65-A796-C1CC553A3B1E}" type="presOf" srcId="{AE3746C5-3EA2-4EA7-A04B-2FF7B1A950E2}" destId="{AD09C152-1FFF-47D1-A428-240970BDBC7A}" srcOrd="0" destOrd="0" presId="urn:microsoft.com/office/officeart/2005/8/layout/list1"/>
    <dgm:cxn modelId="{073A2942-7483-462D-ACDA-FD996681D69C}" srcId="{10EA74D9-2942-45A5-9BEF-271BF116AEFF}" destId="{EA066618-C50D-4920-B16C-C389CB11DA33}" srcOrd="3" destOrd="0" parTransId="{9310AF06-1506-4AE3-B6F5-5C14037CF26C}" sibTransId="{880E90A8-E1D0-45D2-96F6-5788590CAB99}"/>
    <dgm:cxn modelId="{1AAB748A-EEC3-4DFF-AEA0-DCB5B006DD58}" type="presOf" srcId="{EA066618-C50D-4920-B16C-C389CB11DA33}" destId="{4A275E26-F371-4104-940A-F0C4070D8287}" srcOrd="1" destOrd="0" presId="urn:microsoft.com/office/officeart/2005/8/layout/list1"/>
    <dgm:cxn modelId="{B264A1C3-58DC-4749-80BF-BF4F1EC07FE5}" type="presOf" srcId="{AE3746C5-3EA2-4EA7-A04B-2FF7B1A950E2}" destId="{EF3F799A-7A30-49A3-AF08-05F4E08EB030}" srcOrd="1" destOrd="0" presId="urn:microsoft.com/office/officeart/2005/8/layout/list1"/>
    <dgm:cxn modelId="{481CF8A7-1B94-44DC-9191-E235E9205D32}" srcId="{03336160-34FB-45F0-B069-352B6A3B507C}" destId="{5120C14F-6350-43CC-AAD0-90B54B8B93E2}" srcOrd="0" destOrd="0" parTransId="{5FF9165E-F625-491E-86E7-BF33F360593D}" sibTransId="{F47108B8-FA45-4C03-BD72-2ACC861B3AFF}"/>
    <dgm:cxn modelId="{2F97BB95-C0A1-47CE-A425-346E67BBD278}" type="presOf" srcId="{03336160-34FB-45F0-B069-352B6A3B507C}" destId="{47E84A40-0044-4665-96E2-C3D89AF7263F}" srcOrd="0" destOrd="0" presId="urn:microsoft.com/office/officeart/2005/8/layout/list1"/>
    <dgm:cxn modelId="{540F60D2-D943-4F5D-B3FA-BD3967D6DDEF}" type="presOf" srcId="{EA066618-C50D-4920-B16C-C389CB11DA33}" destId="{15E7FDDD-14A1-4750-B45D-BACA53864F8A}" srcOrd="0" destOrd="0" presId="urn:microsoft.com/office/officeart/2005/8/layout/list1"/>
    <dgm:cxn modelId="{1A0A27BD-5A94-45E4-81A6-541CC1E2A561}" srcId="{373E25BB-99E7-405E-90EA-FFE9F19BDDD7}" destId="{2EB39526-9D2D-43D9-A573-C10C8BDBE79F}" srcOrd="0" destOrd="0" parTransId="{C52483AA-538B-41BD-ADCE-9B5EAE1EEA40}" sibTransId="{C9B4FF14-7B9D-4DF3-852F-BDCF1C2221FB}"/>
    <dgm:cxn modelId="{B5E1CF32-D7D4-40E6-963F-4ED36CFAC2A2}" type="presOf" srcId="{359E09D3-9E60-4287-BF7F-0BC292B13B24}" destId="{FCB1EF49-EDC0-43ED-AC31-AFC422034649}" srcOrd="0" destOrd="1" presId="urn:microsoft.com/office/officeart/2005/8/layout/list1"/>
    <dgm:cxn modelId="{6FE4DCD6-F6A4-45AC-B801-17F5F1BFDF90}" srcId="{03336160-34FB-45F0-B069-352B6A3B507C}" destId="{359E09D3-9E60-4287-BF7F-0BC292B13B24}" srcOrd="1" destOrd="0" parTransId="{AAADF6D8-1528-437F-B8D2-186FB67837B2}" sibTransId="{07469C88-72C6-4540-849A-EEC37C31315B}"/>
    <dgm:cxn modelId="{04CA43BF-68BB-4BC5-85BC-6139FD6FC03C}" type="presOf" srcId="{2EB39526-9D2D-43D9-A573-C10C8BDBE79F}" destId="{0ADD9A0B-20CB-4AA5-A00E-8A43D11FED20}" srcOrd="0" destOrd="0" presId="urn:microsoft.com/office/officeart/2005/8/layout/list1"/>
    <dgm:cxn modelId="{AF678C10-5A64-4F03-9477-68FBE69BD6D9}" type="presOf" srcId="{373E25BB-99E7-405E-90EA-FFE9F19BDDD7}" destId="{DD2C0542-CDC0-4A57-BAF0-58B002D5FC0C}" srcOrd="0" destOrd="0" presId="urn:microsoft.com/office/officeart/2005/8/layout/list1"/>
    <dgm:cxn modelId="{FC50BBD6-C6A9-4BFE-A069-5E6722CADF54}" type="presOf" srcId="{10EA74D9-2942-45A5-9BEF-271BF116AEFF}" destId="{495C1150-4945-43C6-9755-51CC53D49A96}" srcOrd="0" destOrd="0" presId="urn:microsoft.com/office/officeart/2005/8/layout/list1"/>
    <dgm:cxn modelId="{83CBBF7F-E0F9-4794-8065-A77D88556BE3}" type="presOf" srcId="{5120C14F-6350-43CC-AAD0-90B54B8B93E2}" destId="{FCB1EF49-EDC0-43ED-AC31-AFC422034649}" srcOrd="0" destOrd="0" presId="urn:microsoft.com/office/officeart/2005/8/layout/list1"/>
    <dgm:cxn modelId="{027CDAF6-AA3D-4C75-B2BA-101D72B9A5C5}" srcId="{AE3746C5-3EA2-4EA7-A04B-2FF7B1A950E2}" destId="{D64BDD15-C7DB-432D-BA89-704723EB96F7}" srcOrd="1" destOrd="0" parTransId="{6D55280F-0FC3-4F5B-803F-DF6AE83A4B8E}" sibTransId="{7C60C722-54DD-4F36-8CCD-949F6ACB6F2F}"/>
    <dgm:cxn modelId="{067F1C6F-770B-4385-9762-A021B1325A46}" srcId="{AE3746C5-3EA2-4EA7-A04B-2FF7B1A950E2}" destId="{03EFBC44-35DD-4368-9191-2389BA9EF386}" srcOrd="0" destOrd="0" parTransId="{25008601-8E24-4DA6-9CB0-00190E5EA4FB}" sibTransId="{4AC66707-B92A-43E0-A550-BC57AF27C5A8}"/>
    <dgm:cxn modelId="{5CFCD650-4DC4-4E6F-AEE6-B31A65DDD2E0}" type="presOf" srcId="{03336160-34FB-45F0-B069-352B6A3B507C}" destId="{B6BA893C-18DA-4187-82E4-4D7FD43AFFC4}" srcOrd="1" destOrd="0" presId="urn:microsoft.com/office/officeart/2005/8/layout/list1"/>
    <dgm:cxn modelId="{83AD4B39-106A-4F29-A3D0-70BE79360E6D}" type="presOf" srcId="{1060CEFC-B70F-4C4E-B400-026547F73E10}" destId="{492BB24B-8A02-47D6-8262-A93763F7C274}" srcOrd="0" destOrd="0" presId="urn:microsoft.com/office/officeart/2005/8/layout/list1"/>
    <dgm:cxn modelId="{59543507-170F-496D-934A-E04C18AB253C}" type="presParOf" srcId="{495C1150-4945-43C6-9755-51CC53D49A96}" destId="{8300BD83-0773-49FA-BE51-8FD24A771ECD}" srcOrd="0" destOrd="0" presId="urn:microsoft.com/office/officeart/2005/8/layout/list1"/>
    <dgm:cxn modelId="{44B2EE76-BADD-4173-87D2-9BE61281421F}" type="presParOf" srcId="{8300BD83-0773-49FA-BE51-8FD24A771ECD}" destId="{47E84A40-0044-4665-96E2-C3D89AF7263F}" srcOrd="0" destOrd="0" presId="urn:microsoft.com/office/officeart/2005/8/layout/list1"/>
    <dgm:cxn modelId="{FF6EFA4F-46E0-402D-A0E4-33361492D718}" type="presParOf" srcId="{8300BD83-0773-49FA-BE51-8FD24A771ECD}" destId="{B6BA893C-18DA-4187-82E4-4D7FD43AFFC4}" srcOrd="1" destOrd="0" presId="urn:microsoft.com/office/officeart/2005/8/layout/list1"/>
    <dgm:cxn modelId="{F2946601-4F00-400A-AF3D-F980E99F9D6D}" type="presParOf" srcId="{495C1150-4945-43C6-9755-51CC53D49A96}" destId="{57A33F71-A6E3-4A86-B83F-7496EB6D9E3F}" srcOrd="1" destOrd="0" presId="urn:microsoft.com/office/officeart/2005/8/layout/list1"/>
    <dgm:cxn modelId="{2238DD65-6A50-40BE-8E66-71011E609020}" type="presParOf" srcId="{495C1150-4945-43C6-9755-51CC53D49A96}" destId="{FCB1EF49-EDC0-43ED-AC31-AFC422034649}" srcOrd="2" destOrd="0" presId="urn:microsoft.com/office/officeart/2005/8/layout/list1"/>
    <dgm:cxn modelId="{118E9ED7-86C7-4944-A377-00FB781F0DA8}" type="presParOf" srcId="{495C1150-4945-43C6-9755-51CC53D49A96}" destId="{31FDF64F-8641-4C88-A7E1-6AAD704180F9}" srcOrd="3" destOrd="0" presId="urn:microsoft.com/office/officeart/2005/8/layout/list1"/>
    <dgm:cxn modelId="{03697400-BA1E-4794-A3FB-2A5F7F5B36DD}" type="presParOf" srcId="{495C1150-4945-43C6-9755-51CC53D49A96}" destId="{6AFFB1B2-1F93-474C-A804-6447240971C1}" srcOrd="4" destOrd="0" presId="urn:microsoft.com/office/officeart/2005/8/layout/list1"/>
    <dgm:cxn modelId="{F6609915-D79C-4E7C-AAE3-732FD028DA4D}" type="presParOf" srcId="{6AFFB1B2-1F93-474C-A804-6447240971C1}" destId="{DD2C0542-CDC0-4A57-BAF0-58B002D5FC0C}" srcOrd="0" destOrd="0" presId="urn:microsoft.com/office/officeart/2005/8/layout/list1"/>
    <dgm:cxn modelId="{79157918-C883-470C-93BC-4BBCBA511414}" type="presParOf" srcId="{6AFFB1B2-1F93-474C-A804-6447240971C1}" destId="{0E3BC33A-654B-4C38-B7D2-1E7CA4B8BC33}" srcOrd="1" destOrd="0" presId="urn:microsoft.com/office/officeart/2005/8/layout/list1"/>
    <dgm:cxn modelId="{C229A34C-06DF-4A95-AAA2-AE5A6DEFD21B}" type="presParOf" srcId="{495C1150-4945-43C6-9755-51CC53D49A96}" destId="{9995FAB1-C795-43D7-9273-D63109444769}" srcOrd="5" destOrd="0" presId="urn:microsoft.com/office/officeart/2005/8/layout/list1"/>
    <dgm:cxn modelId="{90778F7A-C16F-4750-ADD1-E0FD7ED1B98F}" type="presParOf" srcId="{495C1150-4945-43C6-9755-51CC53D49A96}" destId="{0ADD9A0B-20CB-4AA5-A00E-8A43D11FED20}" srcOrd="6" destOrd="0" presId="urn:microsoft.com/office/officeart/2005/8/layout/list1"/>
    <dgm:cxn modelId="{F263CB8E-F451-448F-91C2-F81040E3FF6A}" type="presParOf" srcId="{495C1150-4945-43C6-9755-51CC53D49A96}" destId="{B9F22570-0E89-4898-9229-14257EB102AD}" srcOrd="7" destOrd="0" presId="urn:microsoft.com/office/officeart/2005/8/layout/list1"/>
    <dgm:cxn modelId="{2F467E28-7CCF-436C-817F-C1D62F6DC5C9}" type="presParOf" srcId="{495C1150-4945-43C6-9755-51CC53D49A96}" destId="{8F54B84A-2444-4803-A1FB-90075E58129A}" srcOrd="8" destOrd="0" presId="urn:microsoft.com/office/officeart/2005/8/layout/list1"/>
    <dgm:cxn modelId="{4B72ED04-E1CB-4488-851A-C09A9B3567B0}" type="presParOf" srcId="{8F54B84A-2444-4803-A1FB-90075E58129A}" destId="{AD09C152-1FFF-47D1-A428-240970BDBC7A}" srcOrd="0" destOrd="0" presId="urn:microsoft.com/office/officeart/2005/8/layout/list1"/>
    <dgm:cxn modelId="{3A10FF8E-FB3A-4E56-BA87-A28FDA251818}" type="presParOf" srcId="{8F54B84A-2444-4803-A1FB-90075E58129A}" destId="{EF3F799A-7A30-49A3-AF08-05F4E08EB030}" srcOrd="1" destOrd="0" presId="urn:microsoft.com/office/officeart/2005/8/layout/list1"/>
    <dgm:cxn modelId="{2D863A27-F212-4533-BFC3-99985D26D27B}" type="presParOf" srcId="{495C1150-4945-43C6-9755-51CC53D49A96}" destId="{B62BB2CC-48FD-47BF-AD26-990325D8F898}" srcOrd="9" destOrd="0" presId="urn:microsoft.com/office/officeart/2005/8/layout/list1"/>
    <dgm:cxn modelId="{DB2B07DD-48B6-40B0-8FFE-FE8E8691BD55}" type="presParOf" srcId="{495C1150-4945-43C6-9755-51CC53D49A96}" destId="{C9225D19-F6D7-45E7-A82F-D09FA7C6A010}" srcOrd="10" destOrd="0" presId="urn:microsoft.com/office/officeart/2005/8/layout/list1"/>
    <dgm:cxn modelId="{9D0289FF-F0A6-45B3-9310-E49100B60C97}" type="presParOf" srcId="{495C1150-4945-43C6-9755-51CC53D49A96}" destId="{EF0A34D0-C3E7-4BAF-8755-CD9D0AE934C5}" srcOrd="11" destOrd="0" presId="urn:microsoft.com/office/officeart/2005/8/layout/list1"/>
    <dgm:cxn modelId="{099E0C34-2BE5-408B-9F55-939A320120FE}" type="presParOf" srcId="{495C1150-4945-43C6-9755-51CC53D49A96}" destId="{BC8FE614-F36E-4B93-A28F-7A8A1B111178}" srcOrd="12" destOrd="0" presId="urn:microsoft.com/office/officeart/2005/8/layout/list1"/>
    <dgm:cxn modelId="{C7E46B07-E5BB-4A83-9EF9-4199CE2328FA}" type="presParOf" srcId="{BC8FE614-F36E-4B93-A28F-7A8A1B111178}" destId="{15E7FDDD-14A1-4750-B45D-BACA53864F8A}" srcOrd="0" destOrd="0" presId="urn:microsoft.com/office/officeart/2005/8/layout/list1"/>
    <dgm:cxn modelId="{473618D3-06EA-408E-AAC6-8037C631BA69}" type="presParOf" srcId="{BC8FE614-F36E-4B93-A28F-7A8A1B111178}" destId="{4A275E26-F371-4104-940A-F0C4070D8287}" srcOrd="1" destOrd="0" presId="urn:microsoft.com/office/officeart/2005/8/layout/list1"/>
    <dgm:cxn modelId="{5169662C-5D4A-4855-86D4-377155938E5D}" type="presParOf" srcId="{495C1150-4945-43C6-9755-51CC53D49A96}" destId="{4D4F9A5F-839F-4067-BA17-9134D7CE2F1A}" srcOrd="13" destOrd="0" presId="urn:microsoft.com/office/officeart/2005/8/layout/list1"/>
    <dgm:cxn modelId="{D1EBEA04-9448-4189-AEA9-BA9C21BB80AF}" type="presParOf" srcId="{495C1150-4945-43C6-9755-51CC53D49A96}" destId="{492BB24B-8A02-47D6-8262-A93763F7C27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26DA4F-5824-4FA5-B6B5-502C26349A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6BE5693-A808-4BC4-A3C6-245CE8DBA9E4}">
      <dgm:prSet phldrT="[Texto]"/>
      <dgm:spPr>
        <a:solidFill>
          <a:schemeClr val="bg1"/>
        </a:solidFill>
        <a:ln w="44450">
          <a:solidFill>
            <a:srgbClr val="92D050"/>
          </a:solidFill>
        </a:ln>
      </dgm:spPr>
      <dgm:t>
        <a:bodyPr/>
        <a:lstStyle/>
        <a:p>
          <a:endParaRPr lang="es-ES" dirty="0"/>
        </a:p>
      </dgm:t>
    </dgm:pt>
    <dgm:pt modelId="{CC890A09-17B7-4255-98D1-C9880A9B9126}" type="parTrans" cxnId="{642DF2A1-E0B7-435A-AAC6-5886FB025040}">
      <dgm:prSet/>
      <dgm:spPr/>
      <dgm:t>
        <a:bodyPr/>
        <a:lstStyle/>
        <a:p>
          <a:endParaRPr lang="es-ES"/>
        </a:p>
      </dgm:t>
    </dgm:pt>
    <dgm:pt modelId="{ECE7F117-A612-414B-A545-81DE652564DC}" type="sibTrans" cxnId="{642DF2A1-E0B7-435A-AAC6-5886FB025040}">
      <dgm:prSet/>
      <dgm:spPr/>
      <dgm:t>
        <a:bodyPr/>
        <a:lstStyle/>
        <a:p>
          <a:endParaRPr lang="es-ES"/>
        </a:p>
      </dgm:t>
    </dgm:pt>
    <dgm:pt modelId="{64D885A1-589A-4806-A124-6D22AAD4DA7A}">
      <dgm:prSet phldrT="[Texto]"/>
      <dgm:spPr>
        <a:solidFill>
          <a:srgbClr val="92D050">
            <a:alpha val="33000"/>
          </a:srgbClr>
        </a:solidFill>
      </dgm:spPr>
      <dgm:t>
        <a:bodyPr/>
        <a:lstStyle/>
        <a:p>
          <a:pPr marL="115200" indent="0"/>
          <a:endParaRPr lang="es-ES" sz="1300" dirty="0"/>
        </a:p>
      </dgm:t>
    </dgm:pt>
    <dgm:pt modelId="{E7DD0158-660A-49E9-8117-A1E48FC193F5}" type="parTrans" cxnId="{090CE468-8D7E-4FCA-8EBD-162CD6047C64}">
      <dgm:prSet/>
      <dgm:spPr/>
      <dgm:t>
        <a:bodyPr/>
        <a:lstStyle/>
        <a:p>
          <a:endParaRPr lang="es-ES"/>
        </a:p>
      </dgm:t>
    </dgm:pt>
    <dgm:pt modelId="{3A4B6F75-B669-4FF5-A61E-1F6E8BAE61D9}" type="sibTrans" cxnId="{090CE468-8D7E-4FCA-8EBD-162CD6047C64}">
      <dgm:prSet/>
      <dgm:spPr/>
      <dgm:t>
        <a:bodyPr/>
        <a:lstStyle/>
        <a:p>
          <a:endParaRPr lang="es-ES"/>
        </a:p>
      </dgm:t>
    </dgm:pt>
    <dgm:pt modelId="{756F7AB1-31A5-40FA-B6B2-53AE3C879BD0}">
      <dgm:prSet phldrT="[Texto]" custT="1"/>
      <dgm:spPr>
        <a:solidFill>
          <a:schemeClr val="bg1"/>
        </a:solidFill>
        <a:ln w="44450">
          <a:solidFill>
            <a:srgbClr val="92D050"/>
          </a:solidFill>
        </a:ln>
      </dgm:spPr>
      <dgm:t>
        <a:bodyPr/>
        <a:lstStyle/>
        <a:p>
          <a:pPr algn="l"/>
          <a:r>
            <a:rPr lang="es-ES_tradnl" sz="2800" b="1" dirty="0" smtClean="0">
              <a:solidFill>
                <a:srgbClr val="008000"/>
              </a:solidFill>
            </a:rPr>
            <a:t>Á</a:t>
          </a:r>
          <a:r>
            <a:rPr lang="es-ES_tradnl" sz="2800" dirty="0" smtClean="0">
              <a:solidFill>
                <a:srgbClr val="008000"/>
              </a:solidFill>
            </a:rPr>
            <a:t>rea de </a:t>
          </a:r>
          <a:r>
            <a:rPr lang="es-ES_tradnl" sz="2800" b="1" dirty="0" smtClean="0">
              <a:solidFill>
                <a:srgbClr val="008000"/>
              </a:solidFill>
            </a:rPr>
            <a:t>L</a:t>
          </a:r>
          <a:r>
            <a:rPr lang="es-ES_tradnl" sz="2800" dirty="0" smtClean="0">
              <a:solidFill>
                <a:srgbClr val="008000"/>
              </a:solidFill>
            </a:rPr>
            <a:t>aboratorios y </a:t>
          </a:r>
          <a:r>
            <a:rPr lang="es-ES_tradnl" sz="2800" b="1" dirty="0" smtClean="0">
              <a:solidFill>
                <a:srgbClr val="008000"/>
              </a:solidFill>
            </a:rPr>
            <a:t>A</a:t>
          </a:r>
          <a:r>
            <a:rPr lang="es-ES_tradnl" sz="2800" dirty="0" smtClean="0">
              <a:solidFill>
                <a:srgbClr val="008000"/>
              </a:solidFill>
            </a:rPr>
            <a:t>sistencia </a:t>
          </a:r>
          <a:r>
            <a:rPr lang="es-ES_tradnl" sz="2800" b="1" dirty="0" smtClean="0">
              <a:solidFill>
                <a:srgbClr val="008000"/>
              </a:solidFill>
            </a:rPr>
            <a:t>T</a:t>
          </a:r>
          <a:r>
            <a:rPr lang="es-ES_tradnl" sz="2800" dirty="0" smtClean="0">
              <a:solidFill>
                <a:srgbClr val="008000"/>
              </a:solidFill>
            </a:rPr>
            <a:t>ecnológica</a:t>
          </a:r>
          <a:endParaRPr lang="es-ES" sz="2800" dirty="0">
            <a:solidFill>
              <a:srgbClr val="008000"/>
            </a:solidFill>
          </a:endParaRPr>
        </a:p>
      </dgm:t>
    </dgm:pt>
    <dgm:pt modelId="{902D923A-0C1F-462B-8750-03472F272EED}" type="parTrans" cxnId="{B0011DB5-9A9D-4A05-84ED-1B310E888DCA}">
      <dgm:prSet/>
      <dgm:spPr/>
      <dgm:t>
        <a:bodyPr/>
        <a:lstStyle/>
        <a:p>
          <a:endParaRPr lang="es-ES"/>
        </a:p>
      </dgm:t>
    </dgm:pt>
    <dgm:pt modelId="{539886B4-4E13-4363-A739-107D709A460C}" type="sibTrans" cxnId="{B0011DB5-9A9D-4A05-84ED-1B310E888DCA}">
      <dgm:prSet/>
      <dgm:spPr/>
      <dgm:t>
        <a:bodyPr/>
        <a:lstStyle/>
        <a:p>
          <a:endParaRPr lang="es-ES"/>
        </a:p>
      </dgm:t>
    </dgm:pt>
    <dgm:pt modelId="{BA9BB8AF-9374-49B1-9090-40D4CBBBD851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15200" indent="0"/>
          <a:r>
            <a:rPr lang="es-ES" altLang="es-ES" sz="1400" b="1" dirty="0" smtClean="0"/>
            <a:t>Potenciar el desarrollo del sector agroalimentario aragonés</a:t>
          </a:r>
          <a:endParaRPr lang="es-ES" altLang="es-ES" sz="1400" b="1" dirty="0"/>
        </a:p>
      </dgm:t>
    </dgm:pt>
    <dgm:pt modelId="{79270F6B-678B-4C4C-97B2-4CC5596D3EBB}" type="parTrans" cxnId="{BEA96D8F-F211-40B2-BC53-7B315CC98468}">
      <dgm:prSet/>
      <dgm:spPr/>
      <dgm:t>
        <a:bodyPr/>
        <a:lstStyle/>
        <a:p>
          <a:endParaRPr lang="es-ES"/>
        </a:p>
      </dgm:t>
    </dgm:pt>
    <dgm:pt modelId="{01807A82-8994-4CB3-A9EB-FFF84590AD9F}" type="sibTrans" cxnId="{BEA96D8F-F211-40B2-BC53-7B315CC98468}">
      <dgm:prSet/>
      <dgm:spPr/>
      <dgm:t>
        <a:bodyPr/>
        <a:lstStyle/>
        <a:p>
          <a:endParaRPr lang="es-ES"/>
        </a:p>
      </dgm:t>
    </dgm:pt>
    <dgm:pt modelId="{FEAB8D8A-61B9-4407-9A4D-E956FF74D35E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15200" indent="0"/>
          <a:r>
            <a:rPr lang="es-ES" altLang="es-ES" sz="1400" b="1" dirty="0" smtClean="0"/>
            <a:t>Promover la cultura de la innovación y la competitividad entre las empresas e instituciones </a:t>
          </a:r>
          <a:endParaRPr lang="es-ES" altLang="es-ES" sz="1400" b="1" dirty="0"/>
        </a:p>
      </dgm:t>
    </dgm:pt>
    <dgm:pt modelId="{D1968297-B5DB-4788-A460-2C2539D3F3BF}" type="parTrans" cxnId="{63F719CB-D23C-4A7F-BAEA-7D072A873D22}">
      <dgm:prSet/>
      <dgm:spPr/>
      <dgm:t>
        <a:bodyPr/>
        <a:lstStyle/>
        <a:p>
          <a:endParaRPr lang="es-ES"/>
        </a:p>
      </dgm:t>
    </dgm:pt>
    <dgm:pt modelId="{0C208446-FC8D-4767-906D-5687362D8BD0}" type="sibTrans" cxnId="{63F719CB-D23C-4A7F-BAEA-7D072A873D22}">
      <dgm:prSet/>
      <dgm:spPr/>
      <dgm:t>
        <a:bodyPr/>
        <a:lstStyle/>
        <a:p>
          <a:endParaRPr lang="es-ES"/>
        </a:p>
      </dgm:t>
    </dgm:pt>
    <dgm:pt modelId="{C267DC31-AF76-41DB-A701-75317F2FE445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08000" indent="0"/>
          <a:r>
            <a:rPr lang="es-ES" altLang="es-ES" sz="1400" b="1" dirty="0" smtClean="0"/>
            <a:t>Llevar a cabo servicios analíticos y tecnológicos a empresas de forma individual o en el marco de convenios</a:t>
          </a:r>
          <a:endParaRPr lang="es-ES" sz="1400" b="1" dirty="0"/>
        </a:p>
      </dgm:t>
    </dgm:pt>
    <dgm:pt modelId="{86A9A85D-0453-4D7E-8D8E-8AF141DAA9F0}" type="parTrans" cxnId="{6C3F2191-F105-4CE9-A9F2-66326AC54D95}">
      <dgm:prSet/>
      <dgm:spPr/>
      <dgm:t>
        <a:bodyPr/>
        <a:lstStyle/>
        <a:p>
          <a:endParaRPr lang="es-ES"/>
        </a:p>
      </dgm:t>
    </dgm:pt>
    <dgm:pt modelId="{CFE00AFB-727C-44D4-B700-4FD34F1FEAFB}" type="sibTrans" cxnId="{6C3F2191-F105-4CE9-A9F2-66326AC54D95}">
      <dgm:prSet/>
      <dgm:spPr/>
      <dgm:t>
        <a:bodyPr/>
        <a:lstStyle/>
        <a:p>
          <a:endParaRPr lang="es-ES"/>
        </a:p>
      </dgm:t>
    </dgm:pt>
    <dgm:pt modelId="{47454169-A71E-420F-8C98-A1D65037FD6A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08000" indent="0"/>
          <a:r>
            <a:rPr lang="es-ES" altLang="es-ES" sz="1400" b="1" dirty="0" smtClean="0"/>
            <a:t>Realiza tareas de asistencia técnica y la consultoría en las siguientes á</a:t>
          </a:r>
          <a:r>
            <a:rPr lang="es-ES_tradnl" sz="1400" b="1" dirty="0" smtClean="0"/>
            <a:t>reas de trabajo:</a:t>
          </a:r>
          <a:endParaRPr lang="es-ES" sz="1400" b="1" dirty="0"/>
        </a:p>
      </dgm:t>
    </dgm:pt>
    <dgm:pt modelId="{9561F890-B608-4D04-AA50-24AAC4B91751}" type="parTrans" cxnId="{BFADD5EE-0028-4DB3-A2B3-19ADDB856D8E}">
      <dgm:prSet/>
      <dgm:spPr/>
      <dgm:t>
        <a:bodyPr/>
        <a:lstStyle/>
        <a:p>
          <a:endParaRPr lang="es-ES"/>
        </a:p>
      </dgm:t>
    </dgm:pt>
    <dgm:pt modelId="{C4CD6E39-ABD1-4CBD-AD95-4D1FFA8AB108}" type="sibTrans" cxnId="{BFADD5EE-0028-4DB3-A2B3-19ADDB856D8E}">
      <dgm:prSet/>
      <dgm:spPr/>
      <dgm:t>
        <a:bodyPr/>
        <a:lstStyle/>
        <a:p>
          <a:endParaRPr lang="es-ES"/>
        </a:p>
      </dgm:t>
    </dgm:pt>
    <dgm:pt modelId="{29F1E3CC-6065-4CC4-838D-7EAC0BBC4626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08000" indent="114300"/>
          <a:r>
            <a:rPr lang="es-ES" altLang="es-ES" sz="1400" b="0" dirty="0" smtClean="0"/>
            <a:t>Calidad y Seguridad Alimentaria</a:t>
          </a:r>
          <a:endParaRPr lang="es-ES" sz="1400" b="0" dirty="0"/>
        </a:p>
      </dgm:t>
    </dgm:pt>
    <dgm:pt modelId="{319CA13C-86E7-447D-989E-B42AC0C2EA07}" type="parTrans" cxnId="{69764153-A9E5-4B52-AC79-A124FFF46B81}">
      <dgm:prSet/>
      <dgm:spPr/>
      <dgm:t>
        <a:bodyPr/>
        <a:lstStyle/>
        <a:p>
          <a:endParaRPr lang="es-ES"/>
        </a:p>
      </dgm:t>
    </dgm:pt>
    <dgm:pt modelId="{E0844639-C6B4-4682-ACA7-5FE9D4B46F31}" type="sibTrans" cxnId="{69764153-A9E5-4B52-AC79-A124FFF46B81}">
      <dgm:prSet/>
      <dgm:spPr/>
      <dgm:t>
        <a:bodyPr/>
        <a:lstStyle/>
        <a:p>
          <a:endParaRPr lang="es-ES"/>
        </a:p>
      </dgm:t>
    </dgm:pt>
    <dgm:pt modelId="{5DD00B6B-F825-44B4-82F7-C210C8F4CCFF}">
      <dgm:prSet phldrT="[Texto]"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15200" indent="0"/>
          <a:r>
            <a:rPr lang="es-ES" altLang="es-ES" sz="1400" b="1" dirty="0" smtClean="0"/>
            <a:t>Transmitir a la sociedad en general y al mercado en particular, los conocimientos generados por la investigación</a:t>
          </a:r>
          <a:endParaRPr lang="es-ES" sz="1400" b="1" dirty="0"/>
        </a:p>
      </dgm:t>
    </dgm:pt>
    <dgm:pt modelId="{4A5FD4A3-2DB1-4438-A5E1-476387ABCBEF}" type="sibTrans" cxnId="{45897ADA-175D-430C-8038-D47DBC97DE8C}">
      <dgm:prSet/>
      <dgm:spPr/>
      <dgm:t>
        <a:bodyPr/>
        <a:lstStyle/>
        <a:p>
          <a:endParaRPr lang="es-ES"/>
        </a:p>
      </dgm:t>
    </dgm:pt>
    <dgm:pt modelId="{18AD56C3-AAAE-4632-99B0-4507C554E238}" type="parTrans" cxnId="{45897ADA-175D-430C-8038-D47DBC97DE8C}">
      <dgm:prSet/>
      <dgm:spPr/>
      <dgm:t>
        <a:bodyPr/>
        <a:lstStyle/>
        <a:p>
          <a:endParaRPr lang="es-ES"/>
        </a:p>
      </dgm:t>
    </dgm:pt>
    <dgm:pt modelId="{E74DDAF7-BCCE-48F5-BA0F-12CE97AA5D5F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08000" indent="114300"/>
          <a:r>
            <a:rPr lang="es-ES" altLang="es-ES" sz="1400" b="0" dirty="0" smtClean="0"/>
            <a:t>Alimentos y Salud</a:t>
          </a:r>
          <a:endParaRPr lang="es-ES" sz="1400" b="0" dirty="0"/>
        </a:p>
      </dgm:t>
    </dgm:pt>
    <dgm:pt modelId="{FDC349A7-D0BF-46E3-9A14-423F05E38392}" type="sibTrans" cxnId="{1769AC01-8B40-48B8-84F8-E3849BA64E7D}">
      <dgm:prSet/>
      <dgm:spPr/>
      <dgm:t>
        <a:bodyPr/>
        <a:lstStyle/>
        <a:p>
          <a:endParaRPr lang="es-ES"/>
        </a:p>
      </dgm:t>
    </dgm:pt>
    <dgm:pt modelId="{4C022637-1321-4195-9740-8D0F57D4E656}" type="parTrans" cxnId="{1769AC01-8B40-48B8-84F8-E3849BA64E7D}">
      <dgm:prSet/>
      <dgm:spPr/>
      <dgm:t>
        <a:bodyPr/>
        <a:lstStyle/>
        <a:p>
          <a:endParaRPr lang="es-ES"/>
        </a:p>
      </dgm:t>
    </dgm:pt>
    <dgm:pt modelId="{4F47885D-7066-42D1-887D-692FD803CF4F}">
      <dgm:prSet custT="1"/>
      <dgm:spPr>
        <a:solidFill>
          <a:srgbClr val="92D050">
            <a:alpha val="33000"/>
          </a:srgbClr>
        </a:solidFill>
      </dgm:spPr>
      <dgm:t>
        <a:bodyPr/>
        <a:lstStyle/>
        <a:p>
          <a:pPr marL="108000" indent="114300"/>
          <a:r>
            <a:rPr lang="es-ES" altLang="es-ES" sz="1400" b="0" dirty="0" smtClean="0"/>
            <a:t>Análisis de Residuos, contaminantes y metabolitos</a:t>
          </a:r>
          <a:endParaRPr lang="es-ES" sz="1400" b="0" dirty="0"/>
        </a:p>
      </dgm:t>
    </dgm:pt>
    <dgm:pt modelId="{57DCDE37-1526-4DEB-AE45-CC52389DD295}" type="parTrans" cxnId="{800DF12D-1D82-4029-9396-171BD1799EB9}">
      <dgm:prSet/>
      <dgm:spPr/>
      <dgm:t>
        <a:bodyPr/>
        <a:lstStyle/>
        <a:p>
          <a:endParaRPr lang="es-ES"/>
        </a:p>
      </dgm:t>
    </dgm:pt>
    <dgm:pt modelId="{80EAF582-1A96-419C-9480-600DAC56A853}" type="sibTrans" cxnId="{800DF12D-1D82-4029-9396-171BD1799EB9}">
      <dgm:prSet/>
      <dgm:spPr/>
      <dgm:t>
        <a:bodyPr/>
        <a:lstStyle/>
        <a:p>
          <a:endParaRPr lang="es-ES"/>
        </a:p>
      </dgm:t>
    </dgm:pt>
    <dgm:pt modelId="{CD7DF43A-0177-47A8-BFF8-4D8AEC422C30}" type="pres">
      <dgm:prSet presAssocID="{3926DA4F-5824-4FA5-B6B5-502C26349A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6EE195A-78A6-45DD-914C-E451262D251D}" type="pres">
      <dgm:prSet presAssocID="{96BE5693-A808-4BC4-A3C6-245CE8DBA9E4}" presName="linNode" presStyleCnt="0"/>
      <dgm:spPr/>
    </dgm:pt>
    <dgm:pt modelId="{D59D9DC9-07FB-4D18-B51A-F4EB27E6BC32}" type="pres">
      <dgm:prSet presAssocID="{96BE5693-A808-4BC4-A3C6-245CE8DBA9E4}" presName="parentShp" presStyleLbl="node1" presStyleIdx="0" presStyleCnt="2" custScaleY="681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A6042E-6A99-412A-80EB-87055FC5E676}" type="pres">
      <dgm:prSet presAssocID="{96BE5693-A808-4BC4-A3C6-245CE8DBA9E4}" presName="childShp" presStyleLbl="bgAccFollowNode1" presStyleIdx="0" presStyleCnt="2" custScaleY="125575" custLinFactNeighborY="-38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56C214-349B-4F49-AB00-28F45D4A5853}" type="pres">
      <dgm:prSet presAssocID="{ECE7F117-A612-414B-A545-81DE652564DC}" presName="spacing" presStyleCnt="0"/>
      <dgm:spPr/>
    </dgm:pt>
    <dgm:pt modelId="{25DB36A3-1839-4812-9207-11A45909880C}" type="pres">
      <dgm:prSet presAssocID="{756F7AB1-31A5-40FA-B6B2-53AE3C879BD0}" presName="linNode" presStyleCnt="0"/>
      <dgm:spPr/>
    </dgm:pt>
    <dgm:pt modelId="{C19B021A-E9E1-4071-8C52-E42E0C3F42DB}" type="pres">
      <dgm:prSet presAssocID="{756F7AB1-31A5-40FA-B6B2-53AE3C879BD0}" presName="parentShp" presStyleLbl="node1" presStyleIdx="1" presStyleCnt="2" custScaleY="1013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9800D-87B1-4A0A-BC97-E6610AA23869}" type="pres">
      <dgm:prSet presAssocID="{756F7AB1-31A5-40FA-B6B2-53AE3C879BD0}" presName="childShp" presStyleLbl="bgAccFollowNode1" presStyleIdx="1" presStyleCnt="2" custScaleY="1194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69AC01-8B40-48B8-84F8-E3849BA64E7D}" srcId="{29F1E3CC-6065-4CC4-838D-7EAC0BBC4626}" destId="{E74DDAF7-BCCE-48F5-BA0F-12CE97AA5D5F}" srcOrd="0" destOrd="0" parTransId="{4C022637-1321-4195-9740-8D0F57D4E656}" sibTransId="{FDC349A7-D0BF-46E3-9A14-423F05E38392}"/>
    <dgm:cxn modelId="{8E908248-AF6F-48E8-93D0-3A369B33E335}" type="presOf" srcId="{4F47885D-7066-42D1-887D-692FD803CF4F}" destId="{24A9800D-87B1-4A0A-BC97-E6610AA23869}" srcOrd="0" destOrd="4" presId="urn:microsoft.com/office/officeart/2005/8/layout/vList6"/>
    <dgm:cxn modelId="{63F719CB-D23C-4A7F-BAEA-7D072A873D22}" srcId="{64D885A1-589A-4806-A124-6D22AAD4DA7A}" destId="{FEAB8D8A-61B9-4407-9A4D-E956FF74D35E}" srcOrd="2" destOrd="0" parTransId="{D1968297-B5DB-4788-A460-2C2539D3F3BF}" sibTransId="{0C208446-FC8D-4767-906D-5687362D8BD0}"/>
    <dgm:cxn modelId="{45897ADA-175D-430C-8038-D47DBC97DE8C}" srcId="{64D885A1-589A-4806-A124-6D22AAD4DA7A}" destId="{5DD00B6B-F825-44B4-82F7-C210C8F4CCFF}" srcOrd="0" destOrd="0" parTransId="{18AD56C3-AAAE-4632-99B0-4507C554E238}" sibTransId="{4A5FD4A3-2DB1-4438-A5E1-476387ABCBEF}"/>
    <dgm:cxn modelId="{D86E0842-BEEA-406D-919C-AF051160D6ED}" type="presOf" srcId="{FEAB8D8A-61B9-4407-9A4D-E956FF74D35E}" destId="{41A6042E-6A99-412A-80EB-87055FC5E676}" srcOrd="0" destOrd="3" presId="urn:microsoft.com/office/officeart/2005/8/layout/vList6"/>
    <dgm:cxn modelId="{8A774D0E-AA4F-4148-88BB-FA7954BBC755}" type="presOf" srcId="{E74DDAF7-BCCE-48F5-BA0F-12CE97AA5D5F}" destId="{24A9800D-87B1-4A0A-BC97-E6610AA23869}" srcOrd="0" destOrd="3" presId="urn:microsoft.com/office/officeart/2005/8/layout/vList6"/>
    <dgm:cxn modelId="{BFADD5EE-0028-4DB3-A2B3-19ADDB856D8E}" srcId="{756F7AB1-31A5-40FA-B6B2-53AE3C879BD0}" destId="{47454169-A71E-420F-8C98-A1D65037FD6A}" srcOrd="1" destOrd="0" parTransId="{9561F890-B608-4D04-AA50-24AAC4B91751}" sibTransId="{C4CD6E39-ABD1-4CBD-AD95-4D1FFA8AB108}"/>
    <dgm:cxn modelId="{3262CE40-EC91-4752-BE86-2870A2388E8D}" type="presOf" srcId="{96BE5693-A808-4BC4-A3C6-245CE8DBA9E4}" destId="{D59D9DC9-07FB-4D18-B51A-F4EB27E6BC32}" srcOrd="0" destOrd="0" presId="urn:microsoft.com/office/officeart/2005/8/layout/vList6"/>
    <dgm:cxn modelId="{86DC0EF9-080B-4A12-BAB5-E981E4253F71}" type="presOf" srcId="{29F1E3CC-6065-4CC4-838D-7EAC0BBC4626}" destId="{24A9800D-87B1-4A0A-BC97-E6610AA23869}" srcOrd="0" destOrd="2" presId="urn:microsoft.com/office/officeart/2005/8/layout/vList6"/>
    <dgm:cxn modelId="{6C3F2191-F105-4CE9-A9F2-66326AC54D95}" srcId="{756F7AB1-31A5-40FA-B6B2-53AE3C879BD0}" destId="{C267DC31-AF76-41DB-A701-75317F2FE445}" srcOrd="0" destOrd="0" parTransId="{86A9A85D-0453-4D7E-8D8E-8AF141DAA9F0}" sibTransId="{CFE00AFB-727C-44D4-B700-4FD34F1FEAFB}"/>
    <dgm:cxn modelId="{BEA96D8F-F211-40B2-BC53-7B315CC98468}" srcId="{64D885A1-589A-4806-A124-6D22AAD4DA7A}" destId="{BA9BB8AF-9374-49B1-9090-40D4CBBBD851}" srcOrd="1" destOrd="0" parTransId="{79270F6B-678B-4C4C-97B2-4CC5596D3EBB}" sibTransId="{01807A82-8994-4CB3-A9EB-FFF84590AD9F}"/>
    <dgm:cxn modelId="{2E84284A-C0BB-4A71-A6CD-736AF9D90077}" type="presOf" srcId="{64D885A1-589A-4806-A124-6D22AAD4DA7A}" destId="{41A6042E-6A99-412A-80EB-87055FC5E676}" srcOrd="0" destOrd="0" presId="urn:microsoft.com/office/officeart/2005/8/layout/vList6"/>
    <dgm:cxn modelId="{D1365968-12AD-41EC-8778-7853EBDD54D2}" type="presOf" srcId="{47454169-A71E-420F-8C98-A1D65037FD6A}" destId="{24A9800D-87B1-4A0A-BC97-E6610AA23869}" srcOrd="0" destOrd="1" presId="urn:microsoft.com/office/officeart/2005/8/layout/vList6"/>
    <dgm:cxn modelId="{800DF12D-1D82-4029-9396-171BD1799EB9}" srcId="{29F1E3CC-6065-4CC4-838D-7EAC0BBC4626}" destId="{4F47885D-7066-42D1-887D-692FD803CF4F}" srcOrd="1" destOrd="0" parTransId="{57DCDE37-1526-4DEB-AE45-CC52389DD295}" sibTransId="{80EAF582-1A96-419C-9480-600DAC56A853}"/>
    <dgm:cxn modelId="{96290174-2D7F-486B-8CF5-57E1872C065F}" type="presOf" srcId="{C267DC31-AF76-41DB-A701-75317F2FE445}" destId="{24A9800D-87B1-4A0A-BC97-E6610AA23869}" srcOrd="0" destOrd="0" presId="urn:microsoft.com/office/officeart/2005/8/layout/vList6"/>
    <dgm:cxn modelId="{B0011DB5-9A9D-4A05-84ED-1B310E888DCA}" srcId="{3926DA4F-5824-4FA5-B6B5-502C26349A94}" destId="{756F7AB1-31A5-40FA-B6B2-53AE3C879BD0}" srcOrd="1" destOrd="0" parTransId="{902D923A-0C1F-462B-8750-03472F272EED}" sibTransId="{539886B4-4E13-4363-A739-107D709A460C}"/>
    <dgm:cxn modelId="{69764153-A9E5-4B52-AC79-A124FFF46B81}" srcId="{47454169-A71E-420F-8C98-A1D65037FD6A}" destId="{29F1E3CC-6065-4CC4-838D-7EAC0BBC4626}" srcOrd="0" destOrd="0" parTransId="{319CA13C-86E7-447D-989E-B42AC0C2EA07}" sibTransId="{E0844639-C6B4-4682-ACA7-5FE9D4B46F31}"/>
    <dgm:cxn modelId="{20D94AC8-5604-4C41-8649-99D16BFD690D}" type="presOf" srcId="{BA9BB8AF-9374-49B1-9090-40D4CBBBD851}" destId="{41A6042E-6A99-412A-80EB-87055FC5E676}" srcOrd="0" destOrd="2" presId="urn:microsoft.com/office/officeart/2005/8/layout/vList6"/>
    <dgm:cxn modelId="{642DF2A1-E0B7-435A-AAC6-5886FB025040}" srcId="{3926DA4F-5824-4FA5-B6B5-502C26349A94}" destId="{96BE5693-A808-4BC4-A3C6-245CE8DBA9E4}" srcOrd="0" destOrd="0" parTransId="{CC890A09-17B7-4255-98D1-C9880A9B9126}" sibTransId="{ECE7F117-A612-414B-A545-81DE652564DC}"/>
    <dgm:cxn modelId="{090CE468-8D7E-4FCA-8EBD-162CD6047C64}" srcId="{96BE5693-A808-4BC4-A3C6-245CE8DBA9E4}" destId="{64D885A1-589A-4806-A124-6D22AAD4DA7A}" srcOrd="0" destOrd="0" parTransId="{E7DD0158-660A-49E9-8117-A1E48FC193F5}" sibTransId="{3A4B6F75-B669-4FF5-A61E-1F6E8BAE61D9}"/>
    <dgm:cxn modelId="{E9177E82-4005-4493-80C2-9020A3F4CEEE}" type="presOf" srcId="{3926DA4F-5824-4FA5-B6B5-502C26349A94}" destId="{CD7DF43A-0177-47A8-BFF8-4D8AEC422C30}" srcOrd="0" destOrd="0" presId="urn:microsoft.com/office/officeart/2005/8/layout/vList6"/>
    <dgm:cxn modelId="{2623B5BE-51F8-446F-B099-5661E97F2126}" type="presOf" srcId="{5DD00B6B-F825-44B4-82F7-C210C8F4CCFF}" destId="{41A6042E-6A99-412A-80EB-87055FC5E676}" srcOrd="0" destOrd="1" presId="urn:microsoft.com/office/officeart/2005/8/layout/vList6"/>
    <dgm:cxn modelId="{98B7B1AA-4B99-4039-8235-EB056BEB6437}" type="presOf" srcId="{756F7AB1-31A5-40FA-B6B2-53AE3C879BD0}" destId="{C19B021A-E9E1-4071-8C52-E42E0C3F42DB}" srcOrd="0" destOrd="0" presId="urn:microsoft.com/office/officeart/2005/8/layout/vList6"/>
    <dgm:cxn modelId="{769F0731-3385-4856-8939-F02339C94BF9}" type="presParOf" srcId="{CD7DF43A-0177-47A8-BFF8-4D8AEC422C30}" destId="{66EE195A-78A6-45DD-914C-E451262D251D}" srcOrd="0" destOrd="0" presId="urn:microsoft.com/office/officeart/2005/8/layout/vList6"/>
    <dgm:cxn modelId="{12B5A7E8-9515-4B3C-BCD2-6B909363906C}" type="presParOf" srcId="{66EE195A-78A6-45DD-914C-E451262D251D}" destId="{D59D9DC9-07FB-4D18-B51A-F4EB27E6BC32}" srcOrd="0" destOrd="0" presId="urn:microsoft.com/office/officeart/2005/8/layout/vList6"/>
    <dgm:cxn modelId="{C7B7CF48-822D-4011-A2CC-429EE92FEC97}" type="presParOf" srcId="{66EE195A-78A6-45DD-914C-E451262D251D}" destId="{41A6042E-6A99-412A-80EB-87055FC5E676}" srcOrd="1" destOrd="0" presId="urn:microsoft.com/office/officeart/2005/8/layout/vList6"/>
    <dgm:cxn modelId="{B438F05D-6E13-42D3-B45C-A2B691F1483B}" type="presParOf" srcId="{CD7DF43A-0177-47A8-BFF8-4D8AEC422C30}" destId="{9456C214-349B-4F49-AB00-28F45D4A5853}" srcOrd="1" destOrd="0" presId="urn:microsoft.com/office/officeart/2005/8/layout/vList6"/>
    <dgm:cxn modelId="{B146940D-C456-402A-BC66-853CB5658A3B}" type="presParOf" srcId="{CD7DF43A-0177-47A8-BFF8-4D8AEC422C30}" destId="{25DB36A3-1839-4812-9207-11A45909880C}" srcOrd="2" destOrd="0" presId="urn:microsoft.com/office/officeart/2005/8/layout/vList6"/>
    <dgm:cxn modelId="{1A452C78-D8F5-4AFF-96E7-4637F17E3ED0}" type="presParOf" srcId="{25DB36A3-1839-4812-9207-11A45909880C}" destId="{C19B021A-E9E1-4071-8C52-E42E0C3F42DB}" srcOrd="0" destOrd="0" presId="urn:microsoft.com/office/officeart/2005/8/layout/vList6"/>
    <dgm:cxn modelId="{067AE05F-79FE-4B7D-8CB9-6589D546F3D7}" type="presParOf" srcId="{25DB36A3-1839-4812-9207-11A45909880C}" destId="{24A9800D-87B1-4A0A-BC97-E6610AA2386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03F4A1-8D67-4DE6-A973-015FF764737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0A97A09-2E41-4853-8FA6-F790ACEFF207}">
      <dgm:prSet phldrT="[Texto]" custT="1"/>
      <dgm:spPr/>
      <dgm:t>
        <a:bodyPr/>
        <a:lstStyle/>
        <a:p>
          <a:r>
            <a:rPr lang="es-ES_tradnl" sz="1800" b="1" dirty="0" smtClean="0"/>
            <a:t>Recursos Genéticos y mejora</a:t>
          </a:r>
          <a:endParaRPr lang="es-ES" sz="1800" b="1" dirty="0"/>
        </a:p>
      </dgm:t>
    </dgm:pt>
    <dgm:pt modelId="{370F6B3A-D0C7-4FEF-84CD-BEF6FC08EE90}" type="parTrans" cxnId="{F9A4E983-B2D0-431B-83CC-E83D721E606C}">
      <dgm:prSet/>
      <dgm:spPr/>
      <dgm:t>
        <a:bodyPr/>
        <a:lstStyle/>
        <a:p>
          <a:endParaRPr lang="es-ES"/>
        </a:p>
      </dgm:t>
    </dgm:pt>
    <dgm:pt modelId="{10B78612-0B79-4C69-8F5A-8DF5D4B53E8F}" type="sibTrans" cxnId="{F9A4E983-B2D0-431B-83CC-E83D721E606C}">
      <dgm:prSet/>
      <dgm:spPr/>
      <dgm:t>
        <a:bodyPr/>
        <a:lstStyle/>
        <a:p>
          <a:endParaRPr lang="es-ES"/>
        </a:p>
      </dgm:t>
    </dgm:pt>
    <dgm:pt modelId="{BC99FC2C-18FC-434A-9A9C-33942092DB02}">
      <dgm:prSet phldrT="[Texto]" custT="1"/>
      <dgm:spPr/>
      <dgm:t>
        <a:bodyPr/>
        <a:lstStyle/>
        <a:p>
          <a:r>
            <a:rPr lang="es-ES" altLang="es-ES" sz="1400" b="0" dirty="0" smtClean="0"/>
            <a:t>Optimización de la producción agroalimentaria </a:t>
          </a:r>
          <a:endParaRPr lang="es-ES" sz="1400" b="0" dirty="0"/>
        </a:p>
      </dgm:t>
    </dgm:pt>
    <dgm:pt modelId="{C44681A3-3A8B-4AD1-9C15-A3137D1D99B6}" type="parTrans" cxnId="{65A11026-61BF-4580-9246-C6662578CC13}">
      <dgm:prSet/>
      <dgm:spPr/>
      <dgm:t>
        <a:bodyPr/>
        <a:lstStyle/>
        <a:p>
          <a:endParaRPr lang="es-ES"/>
        </a:p>
      </dgm:t>
    </dgm:pt>
    <dgm:pt modelId="{34D3C336-BA23-4460-85FF-333CD6E386DD}" type="sibTrans" cxnId="{65A11026-61BF-4580-9246-C6662578CC13}">
      <dgm:prSet/>
      <dgm:spPr/>
      <dgm:t>
        <a:bodyPr/>
        <a:lstStyle/>
        <a:p>
          <a:endParaRPr lang="es-ES"/>
        </a:p>
      </dgm:t>
    </dgm:pt>
    <dgm:pt modelId="{505AC55B-765D-4F5D-B492-B0CCAFA7D54B}">
      <dgm:prSet phldrT="[Texto]" custT="1"/>
      <dgm:spPr/>
      <dgm:t>
        <a:bodyPr/>
        <a:lstStyle/>
        <a:p>
          <a:r>
            <a:rPr lang="es-ES_tradnl" sz="1400" b="0" dirty="0" smtClean="0"/>
            <a:t>Desarrollo de sistemas agrarios sostenibles</a:t>
          </a:r>
        </a:p>
      </dgm:t>
    </dgm:pt>
    <dgm:pt modelId="{A3CD8285-8BE1-4749-9EF2-7E3C7501EC0C}" type="parTrans" cxnId="{BA5A72E8-DC35-4431-991A-8F4E23896DB5}">
      <dgm:prSet/>
      <dgm:spPr/>
      <dgm:t>
        <a:bodyPr/>
        <a:lstStyle/>
        <a:p>
          <a:endParaRPr lang="es-ES"/>
        </a:p>
      </dgm:t>
    </dgm:pt>
    <dgm:pt modelId="{C7403AAE-CF4C-46C4-8EB4-D90D4F303A14}" type="sibTrans" cxnId="{BA5A72E8-DC35-4431-991A-8F4E23896DB5}">
      <dgm:prSet/>
      <dgm:spPr/>
      <dgm:t>
        <a:bodyPr/>
        <a:lstStyle/>
        <a:p>
          <a:endParaRPr lang="es-ES"/>
        </a:p>
      </dgm:t>
    </dgm:pt>
    <dgm:pt modelId="{73CF2775-1945-4110-A24E-D8C298C7AEA6}" type="pres">
      <dgm:prSet presAssocID="{2A03F4A1-8D67-4DE6-A973-015FF764737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033B022-752B-4BFB-943D-532EC01130F2}" type="pres">
      <dgm:prSet presAssocID="{C0A97A09-2E41-4853-8FA6-F790ACEFF207}" presName="Accent1" presStyleCnt="0"/>
      <dgm:spPr/>
    </dgm:pt>
    <dgm:pt modelId="{AD5E190D-80F3-439B-B4B2-5C62D76F1D7D}" type="pres">
      <dgm:prSet presAssocID="{C0A97A09-2E41-4853-8FA6-F790ACEFF207}" presName="Accent" presStyleLbl="node1" presStyleIdx="0" presStyleCnt="3"/>
      <dgm:spPr>
        <a:solidFill>
          <a:srgbClr val="00B050"/>
        </a:solidFill>
      </dgm:spPr>
    </dgm:pt>
    <dgm:pt modelId="{3241FD85-B45D-40E2-B349-0922978394A5}" type="pres">
      <dgm:prSet presAssocID="{C0A97A09-2E41-4853-8FA6-F790ACEFF20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097199-7292-4ABD-93A5-C599ED301B04}" type="pres">
      <dgm:prSet presAssocID="{BC99FC2C-18FC-434A-9A9C-33942092DB02}" presName="Accent2" presStyleCnt="0"/>
      <dgm:spPr/>
    </dgm:pt>
    <dgm:pt modelId="{AE468149-144E-4B91-8FAD-6CA6DF775401}" type="pres">
      <dgm:prSet presAssocID="{BC99FC2C-18FC-434A-9A9C-33942092DB02}" presName="Accent" presStyleLbl="node1" presStyleIdx="1" presStyleCnt="3"/>
      <dgm:spPr>
        <a:solidFill>
          <a:srgbClr val="92D050">
            <a:alpha val="54000"/>
          </a:srgbClr>
        </a:solidFill>
      </dgm:spPr>
    </dgm:pt>
    <dgm:pt modelId="{609D006B-80A4-48ED-A4B5-21896D86B5DF}" type="pres">
      <dgm:prSet presAssocID="{BC99FC2C-18FC-434A-9A9C-33942092DB0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559225-B105-481E-954B-25ABEAE812E5}" type="pres">
      <dgm:prSet presAssocID="{505AC55B-765D-4F5D-B492-B0CCAFA7D54B}" presName="Accent3" presStyleCnt="0"/>
      <dgm:spPr/>
    </dgm:pt>
    <dgm:pt modelId="{242CDC9D-3D8C-4E2E-ACA2-B41A31B70235}" type="pres">
      <dgm:prSet presAssocID="{505AC55B-765D-4F5D-B492-B0CCAFA7D54B}" presName="Accent" presStyleLbl="node1" presStyleIdx="2" presStyleCnt="3"/>
      <dgm:spPr>
        <a:solidFill>
          <a:srgbClr val="92D050">
            <a:alpha val="52000"/>
          </a:srgbClr>
        </a:solidFill>
      </dgm:spPr>
    </dgm:pt>
    <dgm:pt modelId="{0F375973-FD3E-4BB3-A8A5-25E162A61728}" type="pres">
      <dgm:prSet presAssocID="{505AC55B-765D-4F5D-B492-B0CCAFA7D54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A11026-61BF-4580-9246-C6662578CC13}" srcId="{2A03F4A1-8D67-4DE6-A973-015FF7647377}" destId="{BC99FC2C-18FC-434A-9A9C-33942092DB02}" srcOrd="1" destOrd="0" parTransId="{C44681A3-3A8B-4AD1-9C15-A3137D1D99B6}" sibTransId="{34D3C336-BA23-4460-85FF-333CD6E386DD}"/>
    <dgm:cxn modelId="{70A02F48-0E62-44EB-85CF-6065D94ED053}" type="presOf" srcId="{505AC55B-765D-4F5D-B492-B0CCAFA7D54B}" destId="{0F375973-FD3E-4BB3-A8A5-25E162A61728}" srcOrd="0" destOrd="0" presId="urn:microsoft.com/office/officeart/2009/layout/CircleArrowProcess"/>
    <dgm:cxn modelId="{3E16891C-9BFA-41ED-A0B9-9BE211140678}" type="presOf" srcId="{C0A97A09-2E41-4853-8FA6-F790ACEFF207}" destId="{3241FD85-B45D-40E2-B349-0922978394A5}" srcOrd="0" destOrd="0" presId="urn:microsoft.com/office/officeart/2009/layout/CircleArrowProcess"/>
    <dgm:cxn modelId="{BA5A72E8-DC35-4431-991A-8F4E23896DB5}" srcId="{2A03F4A1-8D67-4DE6-A973-015FF7647377}" destId="{505AC55B-765D-4F5D-B492-B0CCAFA7D54B}" srcOrd="2" destOrd="0" parTransId="{A3CD8285-8BE1-4749-9EF2-7E3C7501EC0C}" sibTransId="{C7403AAE-CF4C-46C4-8EB4-D90D4F303A14}"/>
    <dgm:cxn modelId="{F9A4E983-B2D0-431B-83CC-E83D721E606C}" srcId="{2A03F4A1-8D67-4DE6-A973-015FF7647377}" destId="{C0A97A09-2E41-4853-8FA6-F790ACEFF207}" srcOrd="0" destOrd="0" parTransId="{370F6B3A-D0C7-4FEF-84CD-BEF6FC08EE90}" sibTransId="{10B78612-0B79-4C69-8F5A-8DF5D4B53E8F}"/>
    <dgm:cxn modelId="{D98956D0-2575-4A6F-899B-43289C26634D}" type="presOf" srcId="{BC99FC2C-18FC-434A-9A9C-33942092DB02}" destId="{609D006B-80A4-48ED-A4B5-21896D86B5DF}" srcOrd="0" destOrd="0" presId="urn:microsoft.com/office/officeart/2009/layout/CircleArrowProcess"/>
    <dgm:cxn modelId="{D13F16D0-8F94-4FCA-8FDF-5BCD281DB6D9}" type="presOf" srcId="{2A03F4A1-8D67-4DE6-A973-015FF7647377}" destId="{73CF2775-1945-4110-A24E-D8C298C7AEA6}" srcOrd="0" destOrd="0" presId="urn:microsoft.com/office/officeart/2009/layout/CircleArrowProcess"/>
    <dgm:cxn modelId="{BB8DE39D-33DE-415D-9C1B-8A9403EF7652}" type="presParOf" srcId="{73CF2775-1945-4110-A24E-D8C298C7AEA6}" destId="{E033B022-752B-4BFB-943D-532EC01130F2}" srcOrd="0" destOrd="0" presId="urn:microsoft.com/office/officeart/2009/layout/CircleArrowProcess"/>
    <dgm:cxn modelId="{E703D259-365B-48BE-A9F4-4BFD783ED8FF}" type="presParOf" srcId="{E033B022-752B-4BFB-943D-532EC01130F2}" destId="{AD5E190D-80F3-439B-B4B2-5C62D76F1D7D}" srcOrd="0" destOrd="0" presId="urn:microsoft.com/office/officeart/2009/layout/CircleArrowProcess"/>
    <dgm:cxn modelId="{4359CDA2-2894-4869-81D6-44F1C6DC809A}" type="presParOf" srcId="{73CF2775-1945-4110-A24E-D8C298C7AEA6}" destId="{3241FD85-B45D-40E2-B349-0922978394A5}" srcOrd="1" destOrd="0" presId="urn:microsoft.com/office/officeart/2009/layout/CircleArrowProcess"/>
    <dgm:cxn modelId="{35F9F4AA-4792-46A3-BDA0-9D8B46762EA6}" type="presParOf" srcId="{73CF2775-1945-4110-A24E-D8C298C7AEA6}" destId="{07097199-7292-4ABD-93A5-C599ED301B04}" srcOrd="2" destOrd="0" presId="urn:microsoft.com/office/officeart/2009/layout/CircleArrowProcess"/>
    <dgm:cxn modelId="{E52B4B8F-8659-40C9-B7D2-DF5DCD1384A1}" type="presParOf" srcId="{07097199-7292-4ABD-93A5-C599ED301B04}" destId="{AE468149-144E-4B91-8FAD-6CA6DF775401}" srcOrd="0" destOrd="0" presId="urn:microsoft.com/office/officeart/2009/layout/CircleArrowProcess"/>
    <dgm:cxn modelId="{386ADC9C-90D6-4C42-AB8D-826277D0FF7B}" type="presParOf" srcId="{73CF2775-1945-4110-A24E-D8C298C7AEA6}" destId="{609D006B-80A4-48ED-A4B5-21896D86B5DF}" srcOrd="3" destOrd="0" presId="urn:microsoft.com/office/officeart/2009/layout/CircleArrowProcess"/>
    <dgm:cxn modelId="{179A90DA-2051-4B5F-8557-5FF0767F99F8}" type="presParOf" srcId="{73CF2775-1945-4110-A24E-D8C298C7AEA6}" destId="{6E559225-B105-481E-954B-25ABEAE812E5}" srcOrd="4" destOrd="0" presId="urn:microsoft.com/office/officeart/2009/layout/CircleArrowProcess"/>
    <dgm:cxn modelId="{D383A87B-3308-4535-A17D-2BA805CFC62D}" type="presParOf" srcId="{6E559225-B105-481E-954B-25ABEAE812E5}" destId="{242CDC9D-3D8C-4E2E-ACA2-B41A31B70235}" srcOrd="0" destOrd="0" presId="urn:microsoft.com/office/officeart/2009/layout/CircleArrowProcess"/>
    <dgm:cxn modelId="{F5E39052-F8F1-4523-99B2-440149EE0CC9}" type="presParOf" srcId="{73CF2775-1945-4110-A24E-D8C298C7AEA6}" destId="{0F375973-FD3E-4BB3-A8A5-25E162A6172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03F4A1-8D67-4DE6-A973-015FF764737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0A97A09-2E41-4853-8FA6-F790ACEFF207}">
      <dgm:prSet phldrT="[Texto]" custT="1"/>
      <dgm:spPr/>
      <dgm:t>
        <a:bodyPr/>
        <a:lstStyle/>
        <a:p>
          <a:r>
            <a:rPr lang="es-ES_tradnl" sz="1400" b="0" dirty="0" smtClean="0"/>
            <a:t>Recursos Genéticos y mejora</a:t>
          </a:r>
          <a:endParaRPr lang="es-ES" sz="1400" b="0" dirty="0"/>
        </a:p>
      </dgm:t>
    </dgm:pt>
    <dgm:pt modelId="{370F6B3A-D0C7-4FEF-84CD-BEF6FC08EE90}" type="parTrans" cxnId="{F9A4E983-B2D0-431B-83CC-E83D721E606C}">
      <dgm:prSet/>
      <dgm:spPr/>
      <dgm:t>
        <a:bodyPr/>
        <a:lstStyle/>
        <a:p>
          <a:endParaRPr lang="es-ES"/>
        </a:p>
      </dgm:t>
    </dgm:pt>
    <dgm:pt modelId="{10B78612-0B79-4C69-8F5A-8DF5D4B53E8F}" type="sibTrans" cxnId="{F9A4E983-B2D0-431B-83CC-E83D721E606C}">
      <dgm:prSet/>
      <dgm:spPr/>
      <dgm:t>
        <a:bodyPr/>
        <a:lstStyle/>
        <a:p>
          <a:endParaRPr lang="es-ES"/>
        </a:p>
      </dgm:t>
    </dgm:pt>
    <dgm:pt modelId="{BC99FC2C-18FC-434A-9A9C-33942092DB02}">
      <dgm:prSet phldrT="[Texto]" custT="1"/>
      <dgm:spPr/>
      <dgm:t>
        <a:bodyPr/>
        <a:lstStyle/>
        <a:p>
          <a:r>
            <a:rPr lang="es-ES" altLang="es-ES" sz="1600" b="1" dirty="0" smtClean="0"/>
            <a:t>Optimización de la producción agroalimentaria </a:t>
          </a:r>
          <a:endParaRPr lang="es-ES" sz="1600" dirty="0"/>
        </a:p>
      </dgm:t>
    </dgm:pt>
    <dgm:pt modelId="{C44681A3-3A8B-4AD1-9C15-A3137D1D99B6}" type="parTrans" cxnId="{65A11026-61BF-4580-9246-C6662578CC13}">
      <dgm:prSet/>
      <dgm:spPr/>
      <dgm:t>
        <a:bodyPr/>
        <a:lstStyle/>
        <a:p>
          <a:endParaRPr lang="es-ES"/>
        </a:p>
      </dgm:t>
    </dgm:pt>
    <dgm:pt modelId="{34D3C336-BA23-4460-85FF-333CD6E386DD}" type="sibTrans" cxnId="{65A11026-61BF-4580-9246-C6662578CC13}">
      <dgm:prSet/>
      <dgm:spPr/>
      <dgm:t>
        <a:bodyPr/>
        <a:lstStyle/>
        <a:p>
          <a:endParaRPr lang="es-ES"/>
        </a:p>
      </dgm:t>
    </dgm:pt>
    <dgm:pt modelId="{505AC55B-765D-4F5D-B492-B0CCAFA7D54B}">
      <dgm:prSet phldrT="[Texto]" custT="1"/>
      <dgm:spPr/>
      <dgm:t>
        <a:bodyPr/>
        <a:lstStyle/>
        <a:p>
          <a:r>
            <a:rPr lang="es-ES_tradnl" sz="1400" b="0" dirty="0" smtClean="0"/>
            <a:t>Desarrollo de sistemas agrarios sostenibles</a:t>
          </a:r>
        </a:p>
      </dgm:t>
    </dgm:pt>
    <dgm:pt modelId="{A3CD8285-8BE1-4749-9EF2-7E3C7501EC0C}" type="parTrans" cxnId="{BA5A72E8-DC35-4431-991A-8F4E23896DB5}">
      <dgm:prSet/>
      <dgm:spPr/>
      <dgm:t>
        <a:bodyPr/>
        <a:lstStyle/>
        <a:p>
          <a:endParaRPr lang="es-ES"/>
        </a:p>
      </dgm:t>
    </dgm:pt>
    <dgm:pt modelId="{C7403AAE-CF4C-46C4-8EB4-D90D4F303A14}" type="sibTrans" cxnId="{BA5A72E8-DC35-4431-991A-8F4E23896DB5}">
      <dgm:prSet/>
      <dgm:spPr/>
      <dgm:t>
        <a:bodyPr/>
        <a:lstStyle/>
        <a:p>
          <a:endParaRPr lang="es-ES"/>
        </a:p>
      </dgm:t>
    </dgm:pt>
    <dgm:pt modelId="{73CF2775-1945-4110-A24E-D8C298C7AEA6}" type="pres">
      <dgm:prSet presAssocID="{2A03F4A1-8D67-4DE6-A973-015FF764737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033B022-752B-4BFB-943D-532EC01130F2}" type="pres">
      <dgm:prSet presAssocID="{C0A97A09-2E41-4853-8FA6-F790ACEFF207}" presName="Accent1" presStyleCnt="0"/>
      <dgm:spPr/>
    </dgm:pt>
    <dgm:pt modelId="{AD5E190D-80F3-439B-B4B2-5C62D76F1D7D}" type="pres">
      <dgm:prSet presAssocID="{C0A97A09-2E41-4853-8FA6-F790ACEFF207}" presName="Accent" presStyleLbl="node1" presStyleIdx="0" presStyleCnt="3"/>
      <dgm:spPr>
        <a:solidFill>
          <a:srgbClr val="92D050">
            <a:alpha val="50000"/>
          </a:srgbClr>
        </a:solidFill>
      </dgm:spPr>
    </dgm:pt>
    <dgm:pt modelId="{3241FD85-B45D-40E2-B349-0922978394A5}" type="pres">
      <dgm:prSet presAssocID="{C0A97A09-2E41-4853-8FA6-F790ACEFF20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097199-7292-4ABD-93A5-C599ED301B04}" type="pres">
      <dgm:prSet presAssocID="{BC99FC2C-18FC-434A-9A9C-33942092DB02}" presName="Accent2" presStyleCnt="0"/>
      <dgm:spPr/>
    </dgm:pt>
    <dgm:pt modelId="{AE468149-144E-4B91-8FAD-6CA6DF775401}" type="pres">
      <dgm:prSet presAssocID="{BC99FC2C-18FC-434A-9A9C-33942092DB02}" presName="Accent" presStyleLbl="node1" presStyleIdx="1" presStyleCnt="3"/>
      <dgm:spPr>
        <a:solidFill>
          <a:srgbClr val="00B050"/>
        </a:solidFill>
      </dgm:spPr>
    </dgm:pt>
    <dgm:pt modelId="{609D006B-80A4-48ED-A4B5-21896D86B5DF}" type="pres">
      <dgm:prSet presAssocID="{BC99FC2C-18FC-434A-9A9C-33942092DB02}" presName="Parent2" presStyleLbl="revTx" presStyleIdx="1" presStyleCnt="3" custScaleX="1046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559225-B105-481E-954B-25ABEAE812E5}" type="pres">
      <dgm:prSet presAssocID="{505AC55B-765D-4F5D-B492-B0CCAFA7D54B}" presName="Accent3" presStyleCnt="0"/>
      <dgm:spPr/>
    </dgm:pt>
    <dgm:pt modelId="{242CDC9D-3D8C-4E2E-ACA2-B41A31B70235}" type="pres">
      <dgm:prSet presAssocID="{505AC55B-765D-4F5D-B492-B0CCAFA7D54B}" presName="Accent" presStyleLbl="node1" presStyleIdx="2" presStyleCnt="3"/>
      <dgm:spPr>
        <a:solidFill>
          <a:srgbClr val="92D050">
            <a:alpha val="52000"/>
          </a:srgbClr>
        </a:solidFill>
      </dgm:spPr>
    </dgm:pt>
    <dgm:pt modelId="{0F375973-FD3E-4BB3-A8A5-25E162A61728}" type="pres">
      <dgm:prSet presAssocID="{505AC55B-765D-4F5D-B492-B0CCAFA7D54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4BB0D9C-24ED-4352-A493-7FD0F71A39FF}" type="presOf" srcId="{BC99FC2C-18FC-434A-9A9C-33942092DB02}" destId="{609D006B-80A4-48ED-A4B5-21896D86B5DF}" srcOrd="0" destOrd="0" presId="urn:microsoft.com/office/officeart/2009/layout/CircleArrowProcess"/>
    <dgm:cxn modelId="{7046A5B5-D00B-4A78-9878-10D1E7D4EA19}" type="presOf" srcId="{505AC55B-765D-4F5D-B492-B0CCAFA7D54B}" destId="{0F375973-FD3E-4BB3-A8A5-25E162A61728}" srcOrd="0" destOrd="0" presId="urn:microsoft.com/office/officeart/2009/layout/CircleArrowProcess"/>
    <dgm:cxn modelId="{65A11026-61BF-4580-9246-C6662578CC13}" srcId="{2A03F4A1-8D67-4DE6-A973-015FF7647377}" destId="{BC99FC2C-18FC-434A-9A9C-33942092DB02}" srcOrd="1" destOrd="0" parTransId="{C44681A3-3A8B-4AD1-9C15-A3137D1D99B6}" sibTransId="{34D3C336-BA23-4460-85FF-333CD6E386DD}"/>
    <dgm:cxn modelId="{3B53E11E-BA44-4293-BFE8-BC512304F1ED}" type="presOf" srcId="{C0A97A09-2E41-4853-8FA6-F790ACEFF207}" destId="{3241FD85-B45D-40E2-B349-0922978394A5}" srcOrd="0" destOrd="0" presId="urn:microsoft.com/office/officeart/2009/layout/CircleArrowProcess"/>
    <dgm:cxn modelId="{867ACE23-8F9B-4CA3-A651-0DE73F2A4AEB}" type="presOf" srcId="{2A03F4A1-8D67-4DE6-A973-015FF7647377}" destId="{73CF2775-1945-4110-A24E-D8C298C7AEA6}" srcOrd="0" destOrd="0" presId="urn:microsoft.com/office/officeart/2009/layout/CircleArrowProcess"/>
    <dgm:cxn modelId="{BA5A72E8-DC35-4431-991A-8F4E23896DB5}" srcId="{2A03F4A1-8D67-4DE6-A973-015FF7647377}" destId="{505AC55B-765D-4F5D-B492-B0CCAFA7D54B}" srcOrd="2" destOrd="0" parTransId="{A3CD8285-8BE1-4749-9EF2-7E3C7501EC0C}" sibTransId="{C7403AAE-CF4C-46C4-8EB4-D90D4F303A14}"/>
    <dgm:cxn modelId="{F9A4E983-B2D0-431B-83CC-E83D721E606C}" srcId="{2A03F4A1-8D67-4DE6-A973-015FF7647377}" destId="{C0A97A09-2E41-4853-8FA6-F790ACEFF207}" srcOrd="0" destOrd="0" parTransId="{370F6B3A-D0C7-4FEF-84CD-BEF6FC08EE90}" sibTransId="{10B78612-0B79-4C69-8F5A-8DF5D4B53E8F}"/>
    <dgm:cxn modelId="{B0CB3BED-C74A-4A2E-9F60-91C23736CBC8}" type="presParOf" srcId="{73CF2775-1945-4110-A24E-D8C298C7AEA6}" destId="{E033B022-752B-4BFB-943D-532EC01130F2}" srcOrd="0" destOrd="0" presId="urn:microsoft.com/office/officeart/2009/layout/CircleArrowProcess"/>
    <dgm:cxn modelId="{34EE9258-E06A-452A-89C2-A56C3A0BAF97}" type="presParOf" srcId="{E033B022-752B-4BFB-943D-532EC01130F2}" destId="{AD5E190D-80F3-439B-B4B2-5C62D76F1D7D}" srcOrd="0" destOrd="0" presId="urn:microsoft.com/office/officeart/2009/layout/CircleArrowProcess"/>
    <dgm:cxn modelId="{D8143091-8520-42A9-A6F8-E9991461FE64}" type="presParOf" srcId="{73CF2775-1945-4110-A24E-D8C298C7AEA6}" destId="{3241FD85-B45D-40E2-B349-0922978394A5}" srcOrd="1" destOrd="0" presId="urn:microsoft.com/office/officeart/2009/layout/CircleArrowProcess"/>
    <dgm:cxn modelId="{A55D101B-3E2A-4D6D-A0FF-2878101EE41A}" type="presParOf" srcId="{73CF2775-1945-4110-A24E-D8C298C7AEA6}" destId="{07097199-7292-4ABD-93A5-C599ED301B04}" srcOrd="2" destOrd="0" presId="urn:microsoft.com/office/officeart/2009/layout/CircleArrowProcess"/>
    <dgm:cxn modelId="{65EE00F7-01BA-41D2-8C20-808C98DFFEF7}" type="presParOf" srcId="{07097199-7292-4ABD-93A5-C599ED301B04}" destId="{AE468149-144E-4B91-8FAD-6CA6DF775401}" srcOrd="0" destOrd="0" presId="urn:microsoft.com/office/officeart/2009/layout/CircleArrowProcess"/>
    <dgm:cxn modelId="{B3694FEC-650F-4308-AF93-AFDD8856749D}" type="presParOf" srcId="{73CF2775-1945-4110-A24E-D8C298C7AEA6}" destId="{609D006B-80A4-48ED-A4B5-21896D86B5DF}" srcOrd="3" destOrd="0" presId="urn:microsoft.com/office/officeart/2009/layout/CircleArrowProcess"/>
    <dgm:cxn modelId="{061BEF03-57C1-4286-A992-6B536E320FAA}" type="presParOf" srcId="{73CF2775-1945-4110-A24E-D8C298C7AEA6}" destId="{6E559225-B105-481E-954B-25ABEAE812E5}" srcOrd="4" destOrd="0" presId="urn:microsoft.com/office/officeart/2009/layout/CircleArrowProcess"/>
    <dgm:cxn modelId="{A6E41075-0093-476E-A290-AD85E3E88568}" type="presParOf" srcId="{6E559225-B105-481E-954B-25ABEAE812E5}" destId="{242CDC9D-3D8C-4E2E-ACA2-B41A31B70235}" srcOrd="0" destOrd="0" presId="urn:microsoft.com/office/officeart/2009/layout/CircleArrowProcess"/>
    <dgm:cxn modelId="{AF909E4E-49B7-49A9-9204-35AC84C0A536}" type="presParOf" srcId="{73CF2775-1945-4110-A24E-D8C298C7AEA6}" destId="{0F375973-FD3E-4BB3-A8A5-25E162A6172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D16AB-6A56-4E60-A563-DF5C208F9525}">
      <dsp:nvSpPr>
        <dsp:cNvPr id="0" name=""/>
        <dsp:cNvSpPr/>
      </dsp:nvSpPr>
      <dsp:spPr>
        <a:xfrm>
          <a:off x="76158" y="146392"/>
          <a:ext cx="3645350" cy="4990652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94744-D428-48BC-B9EF-878D7CA46259}">
      <dsp:nvSpPr>
        <dsp:cNvPr id="0" name=""/>
        <dsp:cNvSpPr/>
      </dsp:nvSpPr>
      <dsp:spPr>
        <a:xfrm>
          <a:off x="247548" y="2952004"/>
          <a:ext cx="2817503" cy="194789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1800" b="1" kern="1200" dirty="0" smtClean="0"/>
            <a:t>El Centro de Investigación y Tecnología Agroalimentaria de Aragón (CITA) es un organismo público del Gobierno de Aragon, dedicado a la investigación, el desarrollo y la transferencia de tecnología al sector agroalimentario, además de ofrecer asesoramiento y servicios al mismo, y todo ello con tecnologías respetuosas con el medio ambiente.</a:t>
          </a:r>
          <a:endParaRPr lang="es-ES" sz="1800" b="1" kern="1200" dirty="0"/>
        </a:p>
      </dsp:txBody>
      <dsp:txXfrm>
        <a:off x="247548" y="2952004"/>
        <a:ext cx="2817503" cy="1947899"/>
      </dsp:txXfrm>
    </dsp:sp>
    <dsp:sp modelId="{6CD33570-5FDD-4A24-8DEC-264F81FD93B5}">
      <dsp:nvSpPr>
        <dsp:cNvPr id="0" name=""/>
        <dsp:cNvSpPr/>
      </dsp:nvSpPr>
      <dsp:spPr>
        <a:xfrm>
          <a:off x="3132827" y="43106"/>
          <a:ext cx="1260147" cy="126014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046F5A-070D-47DB-863D-3B1E857DBE48}">
      <dsp:nvSpPr>
        <dsp:cNvPr id="0" name=""/>
        <dsp:cNvSpPr/>
      </dsp:nvSpPr>
      <dsp:spPr>
        <a:xfrm>
          <a:off x="4392975" y="43106"/>
          <a:ext cx="3928155" cy="126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Impulsar la </a:t>
          </a:r>
          <a:r>
            <a:rPr lang="es-ES" sz="1700" b="1" kern="1200" dirty="0" smtClean="0"/>
            <a:t>investigación</a:t>
          </a:r>
          <a:r>
            <a:rPr lang="es-ES" sz="1700" kern="1200" dirty="0" smtClean="0"/>
            <a:t> científica en materia agroalimentaria y su desarrollo tecnológico.</a:t>
          </a:r>
          <a:endParaRPr lang="es-ES" sz="1700" kern="1200" dirty="0"/>
        </a:p>
      </dsp:txBody>
      <dsp:txXfrm>
        <a:off x="4392975" y="43106"/>
        <a:ext cx="3928155" cy="1260147"/>
      </dsp:txXfrm>
    </dsp:sp>
    <dsp:sp modelId="{658E498A-91ED-49AF-B55B-485E1C1A3079}">
      <dsp:nvSpPr>
        <dsp:cNvPr id="0" name=""/>
        <dsp:cNvSpPr/>
      </dsp:nvSpPr>
      <dsp:spPr>
        <a:xfrm>
          <a:off x="3132827" y="1530081"/>
          <a:ext cx="1260147" cy="126014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31014A-8D03-4CFD-B33A-018387E5C994}">
      <dsp:nvSpPr>
        <dsp:cNvPr id="0" name=""/>
        <dsp:cNvSpPr/>
      </dsp:nvSpPr>
      <dsp:spPr>
        <a:xfrm>
          <a:off x="4392975" y="1530081"/>
          <a:ext cx="3928155" cy="126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Integrar esta contribución al progreso de la ciencia en el sistema de relaciones de </a:t>
          </a:r>
          <a:r>
            <a:rPr lang="es-ES" sz="1700" b="1" kern="1200" dirty="0" smtClean="0"/>
            <a:t>colaboración</a:t>
          </a:r>
          <a:r>
            <a:rPr lang="es-ES" sz="1700" kern="1200" dirty="0" smtClean="0"/>
            <a:t> y </a:t>
          </a:r>
          <a:r>
            <a:rPr lang="es-ES" sz="1700" b="1" kern="1200" dirty="0" smtClean="0"/>
            <a:t>cooperación</a:t>
          </a:r>
          <a:r>
            <a:rPr lang="es-ES" sz="1700" kern="1200" dirty="0" smtClean="0"/>
            <a:t> propias de la actividad investigadora.</a:t>
          </a:r>
          <a:endParaRPr lang="es-ES" sz="1700" kern="1200" dirty="0"/>
        </a:p>
      </dsp:txBody>
      <dsp:txXfrm>
        <a:off x="4392975" y="1530081"/>
        <a:ext cx="3928155" cy="1260147"/>
      </dsp:txXfrm>
    </dsp:sp>
    <dsp:sp modelId="{5D5EACAA-AC86-4AF2-ABFD-84159E317834}">
      <dsp:nvSpPr>
        <dsp:cNvPr id="0" name=""/>
        <dsp:cNvSpPr/>
      </dsp:nvSpPr>
      <dsp:spPr>
        <a:xfrm>
          <a:off x="3132827" y="3017055"/>
          <a:ext cx="1260147" cy="126014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682B30-A5BB-4790-B3CC-C24FB12608F4}">
      <dsp:nvSpPr>
        <dsp:cNvPr id="0" name=""/>
        <dsp:cNvSpPr/>
      </dsp:nvSpPr>
      <dsp:spPr>
        <a:xfrm>
          <a:off x="4392975" y="3017055"/>
          <a:ext cx="3928155" cy="126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Impulsar la </a:t>
          </a:r>
          <a:r>
            <a:rPr lang="es-ES" sz="1700" b="1" kern="1200" dirty="0" smtClean="0"/>
            <a:t>transferencia</a:t>
          </a:r>
          <a:r>
            <a:rPr lang="es-ES" sz="1700" kern="1200" dirty="0" smtClean="0"/>
            <a:t> tecnológica, la innovación y la formación en el sector agroalimentario aragonés, así como el fomento y control de actividades relacionadas con las mismas.</a:t>
          </a:r>
          <a:endParaRPr lang="es-ES" sz="1700" kern="1200" dirty="0"/>
        </a:p>
      </dsp:txBody>
      <dsp:txXfrm>
        <a:off x="4392975" y="3017055"/>
        <a:ext cx="3928155" cy="12601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E190D-80F3-439B-B4B2-5C62D76F1D7D}">
      <dsp:nvSpPr>
        <dsp:cNvPr id="0" name=""/>
        <dsp:cNvSpPr/>
      </dsp:nvSpPr>
      <dsp:spPr>
        <a:xfrm>
          <a:off x="1533129" y="110489"/>
          <a:ext cx="2653206" cy="26536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1FD85-B45D-40E2-B349-0922978394A5}">
      <dsp:nvSpPr>
        <dsp:cNvPr id="0" name=""/>
        <dsp:cNvSpPr/>
      </dsp:nvSpPr>
      <dsp:spPr>
        <a:xfrm>
          <a:off x="2119575" y="1068523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Recursos Genéticos y mejora</a:t>
          </a:r>
          <a:endParaRPr lang="es-ES" sz="1400" b="0" kern="1200" dirty="0"/>
        </a:p>
      </dsp:txBody>
      <dsp:txXfrm>
        <a:off x="2119575" y="1068523"/>
        <a:ext cx="1474335" cy="736991"/>
      </dsp:txXfrm>
    </dsp:sp>
    <dsp:sp modelId="{AE468149-144E-4B91-8FAD-6CA6DF775401}">
      <dsp:nvSpPr>
        <dsp:cNvPr id="0" name=""/>
        <dsp:cNvSpPr/>
      </dsp:nvSpPr>
      <dsp:spPr>
        <a:xfrm>
          <a:off x="796211" y="1635185"/>
          <a:ext cx="2653206" cy="26536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06B-80A4-48ED-A4B5-21896D86B5DF}">
      <dsp:nvSpPr>
        <dsp:cNvPr id="0" name=""/>
        <dsp:cNvSpPr/>
      </dsp:nvSpPr>
      <dsp:spPr>
        <a:xfrm>
          <a:off x="1351309" y="2602038"/>
          <a:ext cx="1543010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400" b="0" kern="1200" dirty="0" smtClean="0"/>
            <a:t>Optimización de la producción agroalimentaria </a:t>
          </a:r>
          <a:endParaRPr lang="es-ES" sz="1400" b="0" kern="1200" dirty="0"/>
        </a:p>
      </dsp:txBody>
      <dsp:txXfrm>
        <a:off x="1351309" y="2602038"/>
        <a:ext cx="1543010" cy="736991"/>
      </dsp:txXfrm>
    </dsp:sp>
    <dsp:sp modelId="{242CDC9D-3D8C-4E2E-ACA2-B41A31B70235}">
      <dsp:nvSpPr>
        <dsp:cNvPr id="0" name=""/>
        <dsp:cNvSpPr/>
      </dsp:nvSpPr>
      <dsp:spPr>
        <a:xfrm>
          <a:off x="1721968" y="3342337"/>
          <a:ext cx="2279515" cy="228042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75973-FD3E-4BB3-A8A5-25E162A61728}">
      <dsp:nvSpPr>
        <dsp:cNvPr id="0" name=""/>
        <dsp:cNvSpPr/>
      </dsp:nvSpPr>
      <dsp:spPr>
        <a:xfrm>
          <a:off x="2123063" y="4137759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Desarrollo de sistemas agrarios sostenibles</a:t>
          </a:r>
        </a:p>
      </dsp:txBody>
      <dsp:txXfrm>
        <a:off x="2123063" y="4137759"/>
        <a:ext cx="1474335" cy="736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E53B5-A1F1-48CF-9B3B-AFEB905FCECC}">
      <dsp:nvSpPr>
        <dsp:cNvPr id="0" name=""/>
        <dsp:cNvSpPr/>
      </dsp:nvSpPr>
      <dsp:spPr>
        <a:xfrm rot="5400000">
          <a:off x="-141685" y="152717"/>
          <a:ext cx="944571" cy="661199"/>
        </a:xfrm>
        <a:prstGeom prst="chevron">
          <a:avLst/>
        </a:prstGeom>
        <a:solidFill>
          <a:schemeClr val="bg1">
            <a:lumMod val="65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</a:rPr>
            <a:t>1881</a:t>
          </a:r>
          <a:endParaRPr lang="es-ES" sz="1050" b="1" kern="1200" dirty="0">
            <a:solidFill>
              <a:schemeClr val="bg1"/>
            </a:solidFill>
          </a:endParaRPr>
        </a:p>
      </dsp:txBody>
      <dsp:txXfrm rot="-5400000">
        <a:off x="2" y="341631"/>
        <a:ext cx="661199" cy="283372"/>
      </dsp:txXfrm>
    </dsp:sp>
    <dsp:sp modelId="{341302C4-FFBC-4173-86C4-B83C4A99C001}">
      <dsp:nvSpPr>
        <dsp:cNvPr id="0" name=""/>
        <dsp:cNvSpPr/>
      </dsp:nvSpPr>
      <dsp:spPr>
        <a:xfrm rot="5400000">
          <a:off x="3740900" y="-3074071"/>
          <a:ext cx="613971" cy="6773372"/>
        </a:xfrm>
        <a:prstGeom prst="round2SameRect">
          <a:avLst/>
        </a:prstGeom>
        <a:solidFill>
          <a:schemeClr val="bg1">
            <a:lumMod val="85000"/>
            <a:alpha val="50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Tw Cen MT" panose="020B0602020104020603" pitchFamily="34" charset="0"/>
            </a:rPr>
            <a:t>Aprobación de la creación de la Granja Agrícola de Zaragoza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35601"/>
        <a:ext cx="6743400" cy="554027"/>
      </dsp:txXfrm>
    </dsp:sp>
    <dsp:sp modelId="{72204C56-6ACA-4B0B-85AD-8D5BEB7C089C}">
      <dsp:nvSpPr>
        <dsp:cNvPr id="0" name=""/>
        <dsp:cNvSpPr/>
      </dsp:nvSpPr>
      <dsp:spPr>
        <a:xfrm rot="5400000">
          <a:off x="-141685" y="999821"/>
          <a:ext cx="944571" cy="661199"/>
        </a:xfrm>
        <a:prstGeom prst="chevron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solidFill>
                <a:schemeClr val="bg1"/>
              </a:solidFill>
            </a:rPr>
            <a:t>1964</a:t>
          </a:r>
          <a:endParaRPr lang="es-ES" sz="1900" b="1" kern="1200" dirty="0">
            <a:solidFill>
              <a:schemeClr val="bg1"/>
            </a:solidFill>
          </a:endParaRPr>
        </a:p>
      </dsp:txBody>
      <dsp:txXfrm rot="-5400000">
        <a:off x="2" y="1188735"/>
        <a:ext cx="661199" cy="283372"/>
      </dsp:txXfrm>
    </dsp:sp>
    <dsp:sp modelId="{9D2A2204-C32C-44AE-88B7-06234C2CF370}">
      <dsp:nvSpPr>
        <dsp:cNvPr id="0" name=""/>
        <dsp:cNvSpPr/>
      </dsp:nvSpPr>
      <dsp:spPr>
        <a:xfrm rot="5400000">
          <a:off x="3740900" y="-2226967"/>
          <a:ext cx="613971" cy="6773372"/>
        </a:xfrm>
        <a:prstGeom prst="round2SameRect">
          <a:avLst/>
        </a:prstGeom>
        <a:solidFill>
          <a:schemeClr val="accent1">
            <a:lumMod val="90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Tw Cen MT" panose="020B0602020104020603" pitchFamily="34" charset="0"/>
            </a:rPr>
            <a:t>Centro de Investigación y Desarrollo Agrario del Ebro (CIDADE) </a:t>
          </a:r>
          <a:br>
            <a:rPr lang="es-ES" sz="1600" b="0" kern="1200" dirty="0" smtClean="0">
              <a:latin typeface="Tw Cen MT" panose="020B0602020104020603" pitchFamily="34" charset="0"/>
            </a:rPr>
          </a:br>
          <a:r>
            <a:rPr lang="es-ES" sz="1600" b="0" kern="1200" dirty="0" smtClean="0">
              <a:latin typeface="Tw Cen MT" panose="020B0602020104020603" pitchFamily="34" charset="0"/>
            </a:rPr>
            <a:t>promovido por el Ministerio de Agricultura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882705"/>
        <a:ext cx="6743400" cy="554027"/>
      </dsp:txXfrm>
    </dsp:sp>
    <dsp:sp modelId="{1BBBCC13-FCF1-4380-824D-CC5241A21B97}">
      <dsp:nvSpPr>
        <dsp:cNvPr id="0" name=""/>
        <dsp:cNvSpPr/>
      </dsp:nvSpPr>
      <dsp:spPr>
        <a:xfrm rot="5400000">
          <a:off x="-141685" y="1846924"/>
          <a:ext cx="944571" cy="661199"/>
        </a:xfrm>
        <a:prstGeom prst="chevron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solidFill>
                <a:schemeClr val="bg1"/>
              </a:solidFill>
            </a:rPr>
            <a:t>1972</a:t>
          </a:r>
          <a:endParaRPr lang="es-ES" sz="1900" b="1" kern="1200" dirty="0">
            <a:solidFill>
              <a:schemeClr val="bg1"/>
            </a:solidFill>
          </a:endParaRPr>
        </a:p>
      </dsp:txBody>
      <dsp:txXfrm rot="-5400000">
        <a:off x="2" y="2035838"/>
        <a:ext cx="661199" cy="283372"/>
      </dsp:txXfrm>
    </dsp:sp>
    <dsp:sp modelId="{2FF165F8-642C-4874-AE83-5536162307C4}">
      <dsp:nvSpPr>
        <dsp:cNvPr id="0" name=""/>
        <dsp:cNvSpPr/>
      </dsp:nvSpPr>
      <dsp:spPr>
        <a:xfrm rot="5400000">
          <a:off x="3740900" y="-1379864"/>
          <a:ext cx="613971" cy="6773372"/>
        </a:xfrm>
        <a:prstGeom prst="round2SameRect">
          <a:avLst/>
        </a:prstGeom>
        <a:solidFill>
          <a:schemeClr val="accent1">
            <a:lumMod val="9000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Tw Cen MT" panose="020B0602020104020603" pitchFamily="34" charset="0"/>
            </a:rPr>
            <a:t>Centro Regional de Investigación y Desarrollo Agrario (CRIDA 03) con competencias sobre Aragón, Navarra, País Vasco y la Rioja. Tras la reestructuración del  Instituto Nacional de Investigaciones Agronómicas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1729808"/>
        <a:ext cx="6743400" cy="554027"/>
      </dsp:txXfrm>
    </dsp:sp>
    <dsp:sp modelId="{A5B29ED4-2E79-4479-AC04-D21555F899B8}">
      <dsp:nvSpPr>
        <dsp:cNvPr id="0" name=""/>
        <dsp:cNvSpPr/>
      </dsp:nvSpPr>
      <dsp:spPr>
        <a:xfrm rot="5400000">
          <a:off x="-141685" y="2694028"/>
          <a:ext cx="944571" cy="661199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solidFill>
                <a:schemeClr val="bg1"/>
              </a:solidFill>
            </a:rPr>
            <a:t>1984</a:t>
          </a:r>
          <a:endParaRPr lang="es-ES" sz="1900" b="1" kern="1200" dirty="0">
            <a:solidFill>
              <a:schemeClr val="bg1"/>
            </a:solidFill>
          </a:endParaRPr>
        </a:p>
      </dsp:txBody>
      <dsp:txXfrm rot="-5400000">
        <a:off x="2" y="2882942"/>
        <a:ext cx="661199" cy="283372"/>
      </dsp:txXfrm>
    </dsp:sp>
    <dsp:sp modelId="{A2B24743-4147-4930-A4B6-3C8D4FB1C213}">
      <dsp:nvSpPr>
        <dsp:cNvPr id="0" name=""/>
        <dsp:cNvSpPr/>
      </dsp:nvSpPr>
      <dsp:spPr>
        <a:xfrm rot="5400000">
          <a:off x="3740900" y="-532760"/>
          <a:ext cx="613971" cy="6773372"/>
        </a:xfrm>
        <a:prstGeom prst="round2SameRect">
          <a:avLst/>
        </a:prstGeom>
        <a:solidFill>
          <a:srgbClr val="FFFF00">
            <a:alpha val="50000"/>
          </a:srgb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Tw Cen MT" panose="020B0602020104020603" pitchFamily="34" charset="0"/>
            </a:rPr>
            <a:t>Servicio de Investigación Agroalimentaria (SIA), tras la transferencia de competencias a la Comunidad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2576912"/>
        <a:ext cx="6743400" cy="554027"/>
      </dsp:txXfrm>
    </dsp:sp>
    <dsp:sp modelId="{70B3222D-F2E7-4237-AEE5-42B150EB21A3}">
      <dsp:nvSpPr>
        <dsp:cNvPr id="0" name=""/>
        <dsp:cNvSpPr/>
      </dsp:nvSpPr>
      <dsp:spPr>
        <a:xfrm rot="5400000">
          <a:off x="-141685" y="3535728"/>
          <a:ext cx="944571" cy="661199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solidFill>
                <a:schemeClr val="bg1"/>
              </a:solidFill>
            </a:rPr>
            <a:t>2002</a:t>
          </a:r>
          <a:endParaRPr lang="es-ES" sz="1900" b="1" kern="1200" dirty="0">
            <a:solidFill>
              <a:schemeClr val="bg1"/>
            </a:solidFill>
          </a:endParaRPr>
        </a:p>
      </dsp:txBody>
      <dsp:txXfrm rot="-5400000">
        <a:off x="2" y="3724642"/>
        <a:ext cx="661199" cy="283372"/>
      </dsp:txXfrm>
    </dsp:sp>
    <dsp:sp modelId="{AD9AFEBB-1F19-4B0F-B4BC-7CA3274D6F0E}">
      <dsp:nvSpPr>
        <dsp:cNvPr id="0" name=""/>
        <dsp:cNvSpPr/>
      </dsp:nvSpPr>
      <dsp:spPr>
        <a:xfrm rot="5400000">
          <a:off x="3740900" y="314342"/>
          <a:ext cx="613971" cy="6773372"/>
        </a:xfrm>
        <a:prstGeom prst="round2SameRect">
          <a:avLst/>
        </a:prstGeom>
        <a:solidFill>
          <a:srgbClr val="FFFF00">
            <a:alpha val="50000"/>
          </a:srgb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 smtClean="0">
              <a:latin typeface="Tw Cen MT" panose="020B0602020104020603" pitchFamily="34" charset="0"/>
            </a:rPr>
            <a:t>Centro de Investigación y Tecnología Agroalimentaria de Aragón  (CITA),  por ley 29/2002 de 17 de diciembre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3424014"/>
        <a:ext cx="6743400" cy="554027"/>
      </dsp:txXfrm>
    </dsp:sp>
    <dsp:sp modelId="{FE3E7CC6-17EC-444F-8BAD-7660631A519A}">
      <dsp:nvSpPr>
        <dsp:cNvPr id="0" name=""/>
        <dsp:cNvSpPr/>
      </dsp:nvSpPr>
      <dsp:spPr>
        <a:xfrm rot="5400000">
          <a:off x="-141685" y="4382832"/>
          <a:ext cx="944571" cy="661199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solidFill>
                <a:schemeClr val="bg1"/>
              </a:solidFill>
            </a:rPr>
            <a:t>2013</a:t>
          </a:r>
          <a:endParaRPr lang="es-ES" sz="1900" b="1" kern="1200" dirty="0">
            <a:solidFill>
              <a:schemeClr val="bg1"/>
            </a:solidFill>
          </a:endParaRPr>
        </a:p>
      </dsp:txBody>
      <dsp:txXfrm rot="-5400000">
        <a:off x="2" y="4571746"/>
        <a:ext cx="661199" cy="283372"/>
      </dsp:txXfrm>
    </dsp:sp>
    <dsp:sp modelId="{34309349-BFF3-487C-9096-FDF69F7B5F51}">
      <dsp:nvSpPr>
        <dsp:cNvPr id="0" name=""/>
        <dsp:cNvSpPr/>
      </dsp:nvSpPr>
      <dsp:spPr>
        <a:xfrm rot="5400000">
          <a:off x="3740900" y="1161446"/>
          <a:ext cx="613971" cy="6773372"/>
        </a:xfrm>
        <a:prstGeom prst="round2SameRect">
          <a:avLst/>
        </a:prstGeom>
        <a:solidFill>
          <a:srgbClr val="FFFF00">
            <a:alpha val="50000"/>
          </a:srgb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 </a:t>
          </a:r>
          <a:r>
            <a:rPr lang="es-ES" sz="1600" b="0" kern="1200" dirty="0" smtClean="0">
              <a:latin typeface="Tw Cen MT" panose="020B0602020104020603" pitchFamily="34" charset="0"/>
            </a:rPr>
            <a:t>Aprobación del Plan Estratégico del centro para el periodo 2014-2020  </a:t>
          </a:r>
          <a:endParaRPr lang="es-ES" sz="1600" b="0" kern="1200" dirty="0">
            <a:latin typeface="Tw Cen MT" panose="020B0602020104020603" pitchFamily="34" charset="0"/>
          </a:endParaRPr>
        </a:p>
      </dsp:txBody>
      <dsp:txXfrm rot="-5400000">
        <a:off x="661200" y="4271118"/>
        <a:ext cx="6743400" cy="5540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AD1A2-2E2D-4CA0-B7A3-95AFF7B5F108}">
      <dsp:nvSpPr>
        <dsp:cNvPr id="0" name=""/>
        <dsp:cNvSpPr/>
      </dsp:nvSpPr>
      <dsp:spPr>
        <a:xfrm>
          <a:off x="5023424" y="2556966"/>
          <a:ext cx="792087" cy="745364"/>
        </a:xfrm>
        <a:custGeom>
          <a:avLst/>
          <a:gdLst/>
          <a:ahLst/>
          <a:cxnLst/>
          <a:rect l="0" t="0" r="0" b="0"/>
          <a:pathLst>
            <a:path>
              <a:moveTo>
                <a:pt x="0" y="745364"/>
              </a:moveTo>
              <a:lnTo>
                <a:pt x="792087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A344E-F4F6-4866-BE85-91C566C66EBC}">
      <dsp:nvSpPr>
        <dsp:cNvPr id="0" name=""/>
        <dsp:cNvSpPr/>
      </dsp:nvSpPr>
      <dsp:spPr>
        <a:xfrm>
          <a:off x="4131238" y="2306179"/>
          <a:ext cx="892185" cy="247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079"/>
              </a:lnTo>
              <a:lnTo>
                <a:pt x="892185" y="131079"/>
              </a:lnTo>
              <a:lnTo>
                <a:pt x="892185" y="2479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7926F-D821-42AC-9B3A-831DA5D0B917}">
      <dsp:nvSpPr>
        <dsp:cNvPr id="0" name=""/>
        <dsp:cNvSpPr/>
      </dsp:nvSpPr>
      <dsp:spPr>
        <a:xfrm>
          <a:off x="5527818" y="4523838"/>
          <a:ext cx="1021551" cy="236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452"/>
              </a:lnTo>
              <a:lnTo>
                <a:pt x="1021551" y="119452"/>
              </a:lnTo>
              <a:lnTo>
                <a:pt x="1021551" y="2363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8F9D5-27C2-4F3C-9584-B15690937521}">
      <dsp:nvSpPr>
        <dsp:cNvPr id="0" name=""/>
        <dsp:cNvSpPr/>
      </dsp:nvSpPr>
      <dsp:spPr>
        <a:xfrm>
          <a:off x="4491901" y="4523838"/>
          <a:ext cx="1035916" cy="236354"/>
        </a:xfrm>
        <a:custGeom>
          <a:avLst/>
          <a:gdLst/>
          <a:ahLst/>
          <a:cxnLst/>
          <a:rect l="0" t="0" r="0" b="0"/>
          <a:pathLst>
            <a:path>
              <a:moveTo>
                <a:pt x="1035916" y="0"/>
              </a:moveTo>
              <a:lnTo>
                <a:pt x="1035916" y="119452"/>
              </a:lnTo>
              <a:lnTo>
                <a:pt x="0" y="119452"/>
              </a:lnTo>
              <a:lnTo>
                <a:pt x="0" y="2363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C1505-92FF-4674-BDD3-25B91796B10D}">
      <dsp:nvSpPr>
        <dsp:cNvPr id="0" name=""/>
        <dsp:cNvSpPr/>
      </dsp:nvSpPr>
      <dsp:spPr>
        <a:xfrm>
          <a:off x="2431142" y="3304201"/>
          <a:ext cx="3096676" cy="47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65"/>
              </a:lnTo>
              <a:lnTo>
                <a:pt x="3096676" y="354565"/>
              </a:lnTo>
              <a:lnTo>
                <a:pt x="3096676" y="4714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75D53-2C18-45CF-BAC1-B9DEA04399F2}">
      <dsp:nvSpPr>
        <dsp:cNvPr id="0" name=""/>
        <dsp:cNvSpPr/>
      </dsp:nvSpPr>
      <dsp:spPr>
        <a:xfrm>
          <a:off x="1405700" y="4524518"/>
          <a:ext cx="1028733" cy="235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72"/>
              </a:lnTo>
              <a:lnTo>
                <a:pt x="1028733" y="118772"/>
              </a:lnTo>
              <a:lnTo>
                <a:pt x="1028733" y="2356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445B6-4DEA-4F5D-98C7-52EB55E3343F}">
      <dsp:nvSpPr>
        <dsp:cNvPr id="0" name=""/>
        <dsp:cNvSpPr/>
      </dsp:nvSpPr>
      <dsp:spPr>
        <a:xfrm>
          <a:off x="376966" y="4524518"/>
          <a:ext cx="1028733" cy="235673"/>
        </a:xfrm>
        <a:custGeom>
          <a:avLst/>
          <a:gdLst/>
          <a:ahLst/>
          <a:cxnLst/>
          <a:rect l="0" t="0" r="0" b="0"/>
          <a:pathLst>
            <a:path>
              <a:moveTo>
                <a:pt x="1028733" y="0"/>
              </a:moveTo>
              <a:lnTo>
                <a:pt x="1028733" y="118772"/>
              </a:lnTo>
              <a:lnTo>
                <a:pt x="0" y="118772"/>
              </a:lnTo>
              <a:lnTo>
                <a:pt x="0" y="2356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6FFB7-9D9B-4241-BA4C-745EBCC25EFD}">
      <dsp:nvSpPr>
        <dsp:cNvPr id="0" name=""/>
        <dsp:cNvSpPr/>
      </dsp:nvSpPr>
      <dsp:spPr>
        <a:xfrm>
          <a:off x="1405700" y="3304201"/>
          <a:ext cx="1025442" cy="472147"/>
        </a:xfrm>
        <a:custGeom>
          <a:avLst/>
          <a:gdLst/>
          <a:ahLst/>
          <a:cxnLst/>
          <a:rect l="0" t="0" r="0" b="0"/>
          <a:pathLst>
            <a:path>
              <a:moveTo>
                <a:pt x="1025442" y="0"/>
              </a:moveTo>
              <a:lnTo>
                <a:pt x="1025442" y="355246"/>
              </a:lnTo>
              <a:lnTo>
                <a:pt x="0" y="355246"/>
              </a:lnTo>
              <a:lnTo>
                <a:pt x="0" y="4721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2878C-3E68-47A4-BC62-E10478D6F389}">
      <dsp:nvSpPr>
        <dsp:cNvPr id="0" name=""/>
        <dsp:cNvSpPr/>
      </dsp:nvSpPr>
      <dsp:spPr>
        <a:xfrm>
          <a:off x="2431142" y="2306179"/>
          <a:ext cx="1700096" cy="249851"/>
        </a:xfrm>
        <a:custGeom>
          <a:avLst/>
          <a:gdLst/>
          <a:ahLst/>
          <a:cxnLst/>
          <a:rect l="0" t="0" r="0" b="0"/>
          <a:pathLst>
            <a:path>
              <a:moveTo>
                <a:pt x="1700096" y="0"/>
              </a:moveTo>
              <a:lnTo>
                <a:pt x="1700096" y="132949"/>
              </a:lnTo>
              <a:lnTo>
                <a:pt x="0" y="132949"/>
              </a:lnTo>
              <a:lnTo>
                <a:pt x="0" y="2498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1D345-24B2-4065-A334-7C4E26CF3553}">
      <dsp:nvSpPr>
        <dsp:cNvPr id="0" name=""/>
        <dsp:cNvSpPr/>
      </dsp:nvSpPr>
      <dsp:spPr>
        <a:xfrm>
          <a:off x="3757153" y="1558009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963F8-703D-42CE-8B08-26F1637B4ED0}">
      <dsp:nvSpPr>
        <dsp:cNvPr id="0" name=""/>
        <dsp:cNvSpPr/>
      </dsp:nvSpPr>
      <dsp:spPr>
        <a:xfrm>
          <a:off x="2583514" y="1527173"/>
          <a:ext cx="3843634" cy="259936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Bancos de Germoplasma</a:t>
          </a:r>
          <a:endParaRPr lang="es-ES" sz="1800" b="1" kern="1200" dirty="0"/>
        </a:p>
      </dsp:txBody>
      <dsp:txXfrm>
        <a:off x="2583514" y="1527173"/>
        <a:ext cx="3843634" cy="259936"/>
      </dsp:txXfrm>
    </dsp:sp>
    <dsp:sp modelId="{48875B2B-417C-4478-A53A-54DF35AA1E73}">
      <dsp:nvSpPr>
        <dsp:cNvPr id="0" name=""/>
        <dsp:cNvSpPr/>
      </dsp:nvSpPr>
      <dsp:spPr>
        <a:xfrm>
          <a:off x="2057056" y="2556030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EADD1-9C5C-4FDA-9787-540066C4E3BC}">
      <dsp:nvSpPr>
        <dsp:cNvPr id="0" name=""/>
        <dsp:cNvSpPr/>
      </dsp:nvSpPr>
      <dsp:spPr>
        <a:xfrm>
          <a:off x="829608" y="2556030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Vegetal</a:t>
          </a:r>
          <a:endParaRPr lang="es-ES" sz="1400" b="1" kern="1200" dirty="0"/>
        </a:p>
      </dsp:txBody>
      <dsp:txXfrm>
        <a:off x="829608" y="2556030"/>
        <a:ext cx="1122255" cy="748170"/>
      </dsp:txXfrm>
    </dsp:sp>
    <dsp:sp modelId="{E07A4321-49ED-4EA7-B6E3-EAB582AFE02E}">
      <dsp:nvSpPr>
        <dsp:cNvPr id="0" name=""/>
        <dsp:cNvSpPr/>
      </dsp:nvSpPr>
      <dsp:spPr>
        <a:xfrm>
          <a:off x="1031614" y="3776348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7DDF1-C6B5-4772-B593-AA6D90D8FECA}">
      <dsp:nvSpPr>
        <dsp:cNvPr id="0" name=""/>
        <dsp:cNvSpPr/>
      </dsp:nvSpPr>
      <dsp:spPr>
        <a:xfrm>
          <a:off x="1779785" y="3774478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Bancos de semillas</a:t>
          </a:r>
          <a:endParaRPr lang="es-ES" sz="1400" b="1" kern="1200" dirty="0"/>
        </a:p>
      </dsp:txBody>
      <dsp:txXfrm>
        <a:off x="1779785" y="3774478"/>
        <a:ext cx="1122255" cy="748170"/>
      </dsp:txXfrm>
    </dsp:sp>
    <dsp:sp modelId="{1A13B36A-ECFE-4FB1-82D3-485DBF980090}">
      <dsp:nvSpPr>
        <dsp:cNvPr id="0" name=""/>
        <dsp:cNvSpPr/>
      </dsp:nvSpPr>
      <dsp:spPr>
        <a:xfrm>
          <a:off x="2880" y="4760192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FFD18-77FF-4EFF-A41C-C49B23C76BA1}">
      <dsp:nvSpPr>
        <dsp:cNvPr id="0" name=""/>
        <dsp:cNvSpPr/>
      </dsp:nvSpPr>
      <dsp:spPr>
        <a:xfrm>
          <a:off x="834962" y="5696295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Hortícolas y especies infrautilizadas	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Tomate</a:t>
          </a:r>
          <a:br>
            <a:rPr lang="es-ES_tradnl" sz="1400" b="0" kern="1200" dirty="0" smtClean="0"/>
          </a:br>
          <a:r>
            <a:rPr lang="es-ES_tradnl" sz="1400" b="0" kern="1200" dirty="0" smtClean="0"/>
            <a:t>Pimiento</a:t>
          </a:r>
          <a:br>
            <a:rPr lang="es-ES_tradnl" sz="1400" b="0" kern="1200" dirty="0" smtClean="0"/>
          </a:br>
          <a:r>
            <a:rPr lang="es-ES_tradnl" sz="1400" b="0" kern="1200" dirty="0" smtClean="0"/>
            <a:t>Cebolla</a:t>
          </a:r>
          <a:br>
            <a:rPr lang="es-ES_tradnl" sz="1400" b="0" kern="1200" dirty="0" smtClean="0"/>
          </a:br>
          <a:r>
            <a:rPr lang="es-ES_tradnl" sz="1400" b="0" kern="1200" dirty="0" smtClean="0"/>
            <a:t>Judías Lechugas…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FF0000"/>
              </a:solidFill>
              <a:latin typeface="+mn-lt"/>
              <a:cs typeface="Times New Roman"/>
            </a:rPr>
            <a:t>≈ 17000</a:t>
          </a:r>
          <a:r>
            <a:rPr lang="es-ES_tradnl" sz="1400" b="0" kern="1200" dirty="0" smtClean="0"/>
            <a:t/>
          </a:r>
          <a:br>
            <a:rPr lang="es-ES_tradnl" sz="1400" b="0" kern="1200" dirty="0" smtClean="0"/>
          </a:br>
          <a:r>
            <a:rPr lang="es-ES_tradnl" sz="1400" b="0" kern="1200" dirty="0" smtClean="0"/>
            <a:t/>
          </a:r>
          <a:br>
            <a:rPr lang="es-ES_tradnl" sz="1400" b="0" kern="1200" dirty="0" smtClean="0"/>
          </a:br>
          <a:r>
            <a:rPr lang="es-ES_tradnl" sz="1400" b="1" kern="1200" dirty="0" smtClean="0"/>
            <a:t/>
          </a:r>
          <a:br>
            <a:rPr lang="es-ES_tradnl" sz="1400" b="1" kern="1200" dirty="0" smtClean="0"/>
          </a:br>
          <a:endParaRPr lang="es-ES" sz="1050" kern="1200" dirty="0"/>
        </a:p>
      </dsp:txBody>
      <dsp:txXfrm>
        <a:off x="834962" y="5696295"/>
        <a:ext cx="1122255" cy="748170"/>
      </dsp:txXfrm>
    </dsp:sp>
    <dsp:sp modelId="{88753225-682A-4084-82F0-98B9BCC6A5A3}">
      <dsp:nvSpPr>
        <dsp:cNvPr id="0" name=""/>
        <dsp:cNvSpPr/>
      </dsp:nvSpPr>
      <dsp:spPr>
        <a:xfrm>
          <a:off x="2060348" y="4760192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B1DBD-467F-4FBB-BEA2-B8000B969127}">
      <dsp:nvSpPr>
        <dsp:cNvPr id="0" name=""/>
        <dsp:cNvSpPr/>
      </dsp:nvSpPr>
      <dsp:spPr>
        <a:xfrm>
          <a:off x="2808519" y="5336253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Plantas aromáticas y medicinales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/>
          </a:r>
          <a:br>
            <a:rPr lang="es-ES_tradnl" sz="1400" b="0" kern="1200" dirty="0" smtClean="0"/>
          </a:br>
          <a:r>
            <a:rPr lang="es-ES_tradnl" sz="1400" b="0" kern="1200" dirty="0" smtClean="0"/>
            <a:t>Lavanda</a:t>
          </a:r>
          <a:br>
            <a:rPr lang="es-ES_tradnl" sz="1400" b="0" kern="1200" dirty="0" smtClean="0"/>
          </a:br>
          <a:r>
            <a:rPr lang="es-ES_tradnl" sz="1400" b="0" kern="1200" dirty="0" err="1" smtClean="0"/>
            <a:t>Artimisia</a:t>
          </a:r>
          <a:r>
            <a:rPr lang="es-ES_tradnl" sz="1400" b="0" kern="1200" dirty="0" smtClean="0"/>
            <a:t/>
          </a:r>
          <a:br>
            <a:rPr lang="es-ES_tradnl" sz="1400" b="0" kern="1200" dirty="0" smtClean="0"/>
          </a:br>
          <a:r>
            <a:rPr lang="es-ES_tradnl" sz="1400" b="0" kern="1200" dirty="0" smtClean="0"/>
            <a:t>Tomillo…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FF0000"/>
              </a:solidFill>
              <a:latin typeface="+mn-lt"/>
              <a:cs typeface="Times New Roman"/>
            </a:rPr>
            <a:t>≈ 300</a:t>
          </a:r>
          <a:r>
            <a:rPr lang="es-ES_tradnl" sz="1400" b="1" kern="1200" dirty="0" smtClean="0"/>
            <a:t/>
          </a:r>
          <a:br>
            <a:rPr lang="es-ES_tradnl" sz="1400" b="1" kern="1200" dirty="0" smtClean="0"/>
          </a:br>
          <a:endParaRPr lang="es-ES_tradnl" sz="1400" b="1" kern="1200" dirty="0" smtClean="0"/>
        </a:p>
      </dsp:txBody>
      <dsp:txXfrm>
        <a:off x="2808519" y="5336253"/>
        <a:ext cx="1122255" cy="748170"/>
      </dsp:txXfrm>
    </dsp:sp>
    <dsp:sp modelId="{DD2598CA-D738-477B-9DA9-7A5E4983C061}">
      <dsp:nvSpPr>
        <dsp:cNvPr id="0" name=""/>
        <dsp:cNvSpPr/>
      </dsp:nvSpPr>
      <dsp:spPr>
        <a:xfrm>
          <a:off x="5153733" y="3775667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25EFD-F7B5-4AF7-8FBB-4F6F5CCC3A3F}">
      <dsp:nvSpPr>
        <dsp:cNvPr id="0" name=""/>
        <dsp:cNvSpPr/>
      </dsp:nvSpPr>
      <dsp:spPr>
        <a:xfrm>
          <a:off x="5894720" y="3752078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Colecciones en campo</a:t>
          </a:r>
          <a:endParaRPr lang="es-ES_tradnl" sz="1200" b="0" kern="1200" dirty="0" smtClean="0"/>
        </a:p>
      </dsp:txBody>
      <dsp:txXfrm>
        <a:off x="5894720" y="3752078"/>
        <a:ext cx="1122255" cy="748170"/>
      </dsp:txXfrm>
    </dsp:sp>
    <dsp:sp modelId="{2267088A-5C94-4DFA-BE24-16FA44D78CBF}">
      <dsp:nvSpPr>
        <dsp:cNvPr id="0" name=""/>
        <dsp:cNvSpPr/>
      </dsp:nvSpPr>
      <dsp:spPr>
        <a:xfrm>
          <a:off x="4117816" y="4760192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40025-0518-4F4D-88CF-92A8D20C8BAB}">
      <dsp:nvSpPr>
        <dsp:cNvPr id="0" name=""/>
        <dsp:cNvSpPr/>
      </dsp:nvSpPr>
      <dsp:spPr>
        <a:xfrm>
          <a:off x="4865986" y="5076309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Especies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frutales</a:t>
          </a:r>
          <a:br>
            <a:rPr lang="es-ES_tradnl" sz="1400" b="1" kern="1200" dirty="0" smtClean="0"/>
          </a:br>
          <a:r>
            <a:rPr lang="es-ES_tradnl" sz="1400" b="1" kern="1200" dirty="0" smtClean="0"/>
            <a:t/>
          </a:r>
          <a:br>
            <a:rPr lang="es-ES_tradnl" sz="1400" b="1" kern="1200" dirty="0" smtClean="0"/>
          </a:br>
          <a:r>
            <a:rPr lang="es-ES_tradnl" sz="1400" b="0" kern="1200" dirty="0" smtClean="0"/>
            <a:t>Almendra</a:t>
          </a:r>
          <a:br>
            <a:rPr lang="es-ES_tradnl" sz="1400" b="0" kern="1200" dirty="0" smtClean="0"/>
          </a:br>
          <a:r>
            <a:rPr lang="es-ES_tradnl" sz="1400" b="0" kern="1200" dirty="0" smtClean="0"/>
            <a:t>Cerezo</a:t>
          </a:r>
          <a:br>
            <a:rPr lang="es-ES_tradnl" sz="1400" b="0" kern="1200" dirty="0" smtClean="0"/>
          </a:br>
          <a:r>
            <a:rPr lang="es-ES_tradnl" sz="1400" b="0" kern="1200" dirty="0" smtClean="0"/>
            <a:t>Pera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FF0000"/>
              </a:solidFill>
              <a:latin typeface="+mn-lt"/>
              <a:cs typeface="Times New Roman"/>
            </a:rPr>
            <a:t>≈ 700</a:t>
          </a:r>
          <a:endParaRPr lang="es-ES_tradnl" sz="1400" b="0" kern="1200" dirty="0" smtClean="0"/>
        </a:p>
      </dsp:txBody>
      <dsp:txXfrm>
        <a:off x="4865986" y="5076309"/>
        <a:ext cx="1122255" cy="748170"/>
      </dsp:txXfrm>
    </dsp:sp>
    <dsp:sp modelId="{AA079D2B-1359-47A8-BBF3-E13E2022734A}">
      <dsp:nvSpPr>
        <dsp:cNvPr id="0" name=""/>
        <dsp:cNvSpPr/>
      </dsp:nvSpPr>
      <dsp:spPr>
        <a:xfrm>
          <a:off x="6175284" y="4760192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D7820-7C31-4CB5-8385-277740878884}">
      <dsp:nvSpPr>
        <dsp:cNvPr id="0" name=""/>
        <dsp:cNvSpPr/>
      </dsp:nvSpPr>
      <dsp:spPr>
        <a:xfrm>
          <a:off x="6923454" y="4976211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Especies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forestales</a:t>
          </a:r>
          <a:br>
            <a:rPr lang="es-ES_tradnl" sz="1400" b="1" kern="1200" dirty="0" smtClean="0"/>
          </a:br>
          <a:r>
            <a:rPr lang="es-ES_tradnl" sz="1400" kern="1200" dirty="0" smtClean="0"/>
            <a:t/>
          </a:r>
          <a:br>
            <a:rPr lang="es-ES_tradnl" sz="1400" kern="1200" dirty="0" smtClean="0"/>
          </a:br>
          <a:r>
            <a:rPr lang="es-ES_tradnl" sz="1400" kern="1200" dirty="0" smtClean="0"/>
            <a:t>Chopo negro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FF0000"/>
              </a:solidFill>
              <a:latin typeface="+mn-lt"/>
              <a:cs typeface="Times New Roman"/>
            </a:rPr>
            <a:t>≈ 800</a:t>
          </a:r>
          <a:endParaRPr lang="es-ES" sz="1400" kern="1200" dirty="0"/>
        </a:p>
      </dsp:txBody>
      <dsp:txXfrm>
        <a:off x="6923454" y="4976211"/>
        <a:ext cx="1122255" cy="748170"/>
      </dsp:txXfrm>
    </dsp:sp>
    <dsp:sp modelId="{89744C1E-6130-45C2-B039-E990F5AA5B34}">
      <dsp:nvSpPr>
        <dsp:cNvPr id="0" name=""/>
        <dsp:cNvSpPr/>
      </dsp:nvSpPr>
      <dsp:spPr>
        <a:xfrm>
          <a:off x="4649339" y="2554160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45AB-E072-4858-848A-15BE1F2C74D9}">
      <dsp:nvSpPr>
        <dsp:cNvPr id="0" name=""/>
        <dsp:cNvSpPr/>
      </dsp:nvSpPr>
      <dsp:spPr>
        <a:xfrm>
          <a:off x="6176219" y="2742661"/>
          <a:ext cx="1122255" cy="40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1800" b="1" kern="1200" dirty="0" smtClean="0"/>
            <a:t>Animal</a:t>
          </a:r>
        </a:p>
      </dsp:txBody>
      <dsp:txXfrm>
        <a:off x="6176219" y="2742661"/>
        <a:ext cx="1122255" cy="405822"/>
      </dsp:txXfrm>
    </dsp:sp>
    <dsp:sp modelId="{2C6E51AD-CC2C-4EBB-94CB-6354BC973ABD}">
      <dsp:nvSpPr>
        <dsp:cNvPr id="0" name=""/>
        <dsp:cNvSpPr/>
      </dsp:nvSpPr>
      <dsp:spPr>
        <a:xfrm>
          <a:off x="5441427" y="2556966"/>
          <a:ext cx="748170" cy="748170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2B80F-2AF1-46F7-A434-BDB79D62B762}">
      <dsp:nvSpPr>
        <dsp:cNvPr id="0" name=""/>
        <dsp:cNvSpPr/>
      </dsp:nvSpPr>
      <dsp:spPr>
        <a:xfrm>
          <a:off x="7601674" y="2770187"/>
          <a:ext cx="1122255" cy="74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Ovino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-</a:t>
          </a:r>
          <a:r>
            <a:rPr lang="es-ES_tradnl" sz="1400" b="0" kern="1200" dirty="0" smtClean="0"/>
            <a:t> Churra tensina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- Ansotana</a:t>
          </a:r>
          <a:br>
            <a:rPr lang="es-ES_tradnl" sz="1400" b="0" kern="1200" dirty="0" smtClean="0"/>
          </a:br>
          <a:endParaRPr lang="es-ES_tradnl" sz="1400" b="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Vacuno</a:t>
          </a:r>
          <a:br>
            <a:rPr lang="es-ES_tradnl" sz="1400" b="1" kern="1200" dirty="0" smtClean="0"/>
          </a:br>
          <a:r>
            <a:rPr lang="es-ES_tradnl" sz="1400" b="1" kern="1200" dirty="0" smtClean="0"/>
            <a:t/>
          </a:r>
          <a:br>
            <a:rPr lang="es-ES_tradnl" sz="1400" b="1" kern="1200" dirty="0" smtClean="0"/>
          </a:br>
          <a:r>
            <a:rPr lang="es-ES_tradnl" sz="1400" b="1" kern="1200" dirty="0" smtClean="0"/>
            <a:t>-</a:t>
          </a:r>
          <a:r>
            <a:rPr lang="es-ES_tradnl" sz="1400" b="0" kern="1200" dirty="0" smtClean="0"/>
            <a:t> Parda de montaña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- Pirenaica</a:t>
          </a:r>
          <a:endParaRPr lang="es-ES" sz="1400" b="0" kern="1200" dirty="0"/>
        </a:p>
      </dsp:txBody>
      <dsp:txXfrm>
        <a:off x="7601674" y="2770187"/>
        <a:ext cx="1122255" cy="7481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2AE67-225A-4BE9-95ED-80F163BF3D06}">
      <dsp:nvSpPr>
        <dsp:cNvPr id="0" name=""/>
        <dsp:cNvSpPr/>
      </dsp:nvSpPr>
      <dsp:spPr>
        <a:xfrm>
          <a:off x="1439863" y="3269878"/>
          <a:ext cx="1673187" cy="1436481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/>
            <a:t>Ovejas</a:t>
          </a:r>
          <a:endParaRPr lang="es-ES" sz="2300" b="1" kern="1200" dirty="0"/>
        </a:p>
      </dsp:txBody>
      <dsp:txXfrm>
        <a:off x="1699002" y="3492357"/>
        <a:ext cx="1154909" cy="991523"/>
      </dsp:txXfrm>
    </dsp:sp>
    <dsp:sp modelId="{023B59FC-2963-4B6F-9E13-C28C45DD82DC}">
      <dsp:nvSpPr>
        <dsp:cNvPr id="0" name=""/>
        <dsp:cNvSpPr/>
      </dsp:nvSpPr>
      <dsp:spPr>
        <a:xfrm>
          <a:off x="1479786" y="3912223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5FB06-180D-409E-8B3A-A78A534175C5}">
      <dsp:nvSpPr>
        <dsp:cNvPr id="0" name=""/>
        <dsp:cNvSpPr/>
      </dsp:nvSpPr>
      <dsp:spPr>
        <a:xfrm>
          <a:off x="0" y="2475741"/>
          <a:ext cx="1673187" cy="14364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9AD39-60F4-4319-8A96-70B14C37265F}">
      <dsp:nvSpPr>
        <dsp:cNvPr id="0" name=""/>
        <dsp:cNvSpPr/>
      </dsp:nvSpPr>
      <dsp:spPr>
        <a:xfrm>
          <a:off x="1146213" y="3721431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FA7CB-F66D-4754-91BD-A22768E09B2D}">
      <dsp:nvSpPr>
        <dsp:cNvPr id="0" name=""/>
        <dsp:cNvSpPr/>
      </dsp:nvSpPr>
      <dsp:spPr>
        <a:xfrm>
          <a:off x="2879727" y="2471153"/>
          <a:ext cx="1673187" cy="1436481"/>
        </a:xfrm>
        <a:prstGeom prst="hexagon">
          <a:avLst>
            <a:gd name="adj" fmla="val 25000"/>
            <a:gd name="vf" fmla="val 115470"/>
          </a:avLst>
        </a:prstGeom>
        <a:solidFill>
          <a:srgbClr val="0066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/>
            <a:t>Vacas</a:t>
          </a:r>
          <a:endParaRPr lang="es-ES" sz="2300" b="1" kern="1200" dirty="0"/>
        </a:p>
      </dsp:txBody>
      <dsp:txXfrm>
        <a:off x="3138866" y="2693632"/>
        <a:ext cx="1154909" cy="991523"/>
      </dsp:txXfrm>
    </dsp:sp>
    <dsp:sp modelId="{3717F71A-6A39-46E6-9C8A-1F78768C7DCC}">
      <dsp:nvSpPr>
        <dsp:cNvPr id="0" name=""/>
        <dsp:cNvSpPr/>
      </dsp:nvSpPr>
      <dsp:spPr>
        <a:xfrm>
          <a:off x="4031264" y="3713784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CA239-098C-4E6A-A660-E2F03A259A03}">
      <dsp:nvSpPr>
        <dsp:cNvPr id="0" name=""/>
        <dsp:cNvSpPr/>
      </dsp:nvSpPr>
      <dsp:spPr>
        <a:xfrm>
          <a:off x="4318704" y="3266819"/>
          <a:ext cx="1673187" cy="14364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67EAA-D0F0-43A9-BDE0-4948B8313CB1}">
      <dsp:nvSpPr>
        <dsp:cNvPr id="0" name=""/>
        <dsp:cNvSpPr/>
      </dsp:nvSpPr>
      <dsp:spPr>
        <a:xfrm>
          <a:off x="4359514" y="3906105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93963-8498-4BA6-9CDD-C1094B62D221}">
      <dsp:nvSpPr>
        <dsp:cNvPr id="0" name=""/>
        <dsp:cNvSpPr/>
      </dsp:nvSpPr>
      <dsp:spPr>
        <a:xfrm>
          <a:off x="1439863" y="1681605"/>
          <a:ext cx="1673187" cy="1436481"/>
        </a:xfrm>
        <a:prstGeom prst="hexagon">
          <a:avLst>
            <a:gd name="adj" fmla="val 25000"/>
            <a:gd name="vf" fmla="val 115470"/>
          </a:avLst>
        </a:prstGeom>
        <a:solidFill>
          <a:srgbClr val="0066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/>
            <a:t>Cabras</a:t>
          </a:r>
          <a:endParaRPr lang="es-ES" sz="2300" b="1" kern="1200" dirty="0"/>
        </a:p>
      </dsp:txBody>
      <dsp:txXfrm>
        <a:off x="1699002" y="1904084"/>
        <a:ext cx="1154909" cy="991523"/>
      </dsp:txXfrm>
    </dsp:sp>
    <dsp:sp modelId="{7DCC0B7D-C9D7-420F-92F1-F273EA794B8D}">
      <dsp:nvSpPr>
        <dsp:cNvPr id="0" name=""/>
        <dsp:cNvSpPr/>
      </dsp:nvSpPr>
      <dsp:spPr>
        <a:xfrm>
          <a:off x="2586077" y="1708751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796A5-1EC5-4EEC-881D-1FAEB84E5033}">
      <dsp:nvSpPr>
        <dsp:cNvPr id="0" name=""/>
        <dsp:cNvSpPr/>
      </dsp:nvSpPr>
      <dsp:spPr>
        <a:xfrm>
          <a:off x="2879727" y="882880"/>
          <a:ext cx="1673187" cy="14364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FD6F9-9C05-4B69-AEE4-D67949122B77}">
      <dsp:nvSpPr>
        <dsp:cNvPr id="0" name=""/>
        <dsp:cNvSpPr/>
      </dsp:nvSpPr>
      <dsp:spPr>
        <a:xfrm>
          <a:off x="2926747" y="1519489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3A6C7-B5D0-4F76-96FF-EA2B8C8CF114}">
      <dsp:nvSpPr>
        <dsp:cNvPr id="0" name=""/>
        <dsp:cNvSpPr/>
      </dsp:nvSpPr>
      <dsp:spPr>
        <a:xfrm>
          <a:off x="4318704" y="1678546"/>
          <a:ext cx="1673187" cy="1436481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/>
            <a:t>Conejos</a:t>
          </a:r>
        </a:p>
      </dsp:txBody>
      <dsp:txXfrm>
        <a:off x="4577843" y="1901025"/>
        <a:ext cx="1154909" cy="991523"/>
      </dsp:txXfrm>
    </dsp:sp>
    <dsp:sp modelId="{F5CBA8FA-B635-4AEB-BC37-8AE6F5A9EE44}">
      <dsp:nvSpPr>
        <dsp:cNvPr id="0" name=""/>
        <dsp:cNvSpPr/>
      </dsp:nvSpPr>
      <dsp:spPr>
        <a:xfrm>
          <a:off x="5766553" y="2315155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A72F5-72CF-4E59-A91C-F23C4D8B9CC5}">
      <dsp:nvSpPr>
        <dsp:cNvPr id="0" name=""/>
        <dsp:cNvSpPr/>
      </dsp:nvSpPr>
      <dsp:spPr>
        <a:xfrm>
          <a:off x="5758568" y="2486065"/>
          <a:ext cx="1673187" cy="14364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29DD7-ACBB-4C37-9D94-04894E262FBD}">
      <dsp:nvSpPr>
        <dsp:cNvPr id="0" name=""/>
        <dsp:cNvSpPr/>
      </dsp:nvSpPr>
      <dsp:spPr>
        <a:xfrm>
          <a:off x="6085044" y="2512064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4C9AE-F7A0-4C63-971E-8A176A4F418D}">
      <dsp:nvSpPr>
        <dsp:cNvPr id="0" name=""/>
        <dsp:cNvSpPr/>
      </dsp:nvSpPr>
      <dsp:spPr>
        <a:xfrm>
          <a:off x="5758568" y="898174"/>
          <a:ext cx="1673187" cy="1436481"/>
        </a:xfrm>
        <a:prstGeom prst="hexagon">
          <a:avLst>
            <a:gd name="adj" fmla="val 25000"/>
            <a:gd name="vf" fmla="val 115470"/>
          </a:avLst>
        </a:prstGeom>
        <a:solidFill>
          <a:srgbClr val="0066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/>
            <a:t>Ratones</a:t>
          </a:r>
          <a:endParaRPr lang="es-ES" sz="2300" b="1" kern="1200" dirty="0"/>
        </a:p>
      </dsp:txBody>
      <dsp:txXfrm>
        <a:off x="6017707" y="1120653"/>
        <a:ext cx="1154909" cy="991523"/>
      </dsp:txXfrm>
    </dsp:sp>
    <dsp:sp modelId="{2D790A06-79A5-44EB-A218-F29CE08C1FC1}">
      <dsp:nvSpPr>
        <dsp:cNvPr id="0" name=""/>
        <dsp:cNvSpPr/>
      </dsp:nvSpPr>
      <dsp:spPr>
        <a:xfrm>
          <a:off x="7206416" y="1542048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BFDD3-614E-4678-A0A2-74119F04DE21}">
      <dsp:nvSpPr>
        <dsp:cNvPr id="0" name=""/>
        <dsp:cNvSpPr/>
      </dsp:nvSpPr>
      <dsp:spPr>
        <a:xfrm>
          <a:off x="7198432" y="1699575"/>
          <a:ext cx="1673187" cy="14364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03524-F364-4E46-AE9F-7ADB06AB09FA}">
      <dsp:nvSpPr>
        <dsp:cNvPr id="0" name=""/>
        <dsp:cNvSpPr/>
      </dsp:nvSpPr>
      <dsp:spPr>
        <a:xfrm>
          <a:off x="7532005" y="1731692"/>
          <a:ext cx="195175" cy="1682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1EF49-EDC0-43ED-AC31-AFC422034649}">
      <dsp:nvSpPr>
        <dsp:cNvPr id="0" name=""/>
        <dsp:cNvSpPr/>
      </dsp:nvSpPr>
      <dsp:spPr>
        <a:xfrm>
          <a:off x="0" y="280305"/>
          <a:ext cx="7776790" cy="1393875"/>
        </a:xfrm>
        <a:prstGeom prst="rect">
          <a:avLst/>
        </a:prstGeom>
        <a:noFill/>
        <a:ln w="25400" cap="flat" cmpd="sng" algn="ctr">
          <a:solidFill>
            <a:srgbClr val="2C58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312420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Colabora con el personal investigador del CITA 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Llevan a cabo trabajos conjuntos en temas de investigación y servicios.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Existe una Encomienda de Gestión al CITA en materia de Sanidad Vegetal que incluye a la Unidad de Sanidad Animal en materia de diagnóstico en laboratorio de enfermedades animales.</a:t>
          </a:r>
          <a:endParaRPr lang="es-ES" sz="1400" kern="1200" dirty="0"/>
        </a:p>
      </dsp:txBody>
      <dsp:txXfrm>
        <a:off x="0" y="280305"/>
        <a:ext cx="7776790" cy="1393875"/>
      </dsp:txXfrm>
    </dsp:sp>
    <dsp:sp modelId="{B6BA893C-18DA-4187-82E4-4D7FD43AFFC4}">
      <dsp:nvSpPr>
        <dsp:cNvPr id="0" name=""/>
        <dsp:cNvSpPr/>
      </dsp:nvSpPr>
      <dsp:spPr>
        <a:xfrm>
          <a:off x="388839" y="58905"/>
          <a:ext cx="5443753" cy="442800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600" b="1" kern="1200" dirty="0" smtClean="0"/>
            <a:t>Centro de Protección Vegetal</a:t>
          </a:r>
          <a:endParaRPr lang="es-ES" sz="1600" kern="1200" dirty="0"/>
        </a:p>
      </dsp:txBody>
      <dsp:txXfrm>
        <a:off x="410455" y="80521"/>
        <a:ext cx="5400521" cy="399568"/>
      </dsp:txXfrm>
    </dsp:sp>
    <dsp:sp modelId="{0ADD9A0B-20CB-4AA5-A00E-8A43D11FED20}">
      <dsp:nvSpPr>
        <dsp:cNvPr id="0" name=""/>
        <dsp:cNvSpPr/>
      </dsp:nvSpPr>
      <dsp:spPr>
        <a:xfrm>
          <a:off x="0" y="1976581"/>
          <a:ext cx="7776790" cy="968625"/>
        </a:xfrm>
        <a:prstGeom prst="rect">
          <a:avLst/>
        </a:prstGeom>
        <a:noFill/>
        <a:ln w="25400" cap="flat" cmpd="sng" algn="ctr">
          <a:solidFill>
            <a:srgbClr val="2C58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312420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Personal de sus distintas áreas de investigación se encuentran en el CITA, llevando a cabo ensayos de campo y colaborando en algunos casos en proyectos de investigación.</a:t>
          </a:r>
        </a:p>
      </dsp:txBody>
      <dsp:txXfrm>
        <a:off x="0" y="1976581"/>
        <a:ext cx="7776790" cy="968625"/>
      </dsp:txXfrm>
    </dsp:sp>
    <dsp:sp modelId="{0E3BC33A-654B-4C38-B7D2-1E7CA4B8BC33}">
      <dsp:nvSpPr>
        <dsp:cNvPr id="0" name=""/>
        <dsp:cNvSpPr/>
      </dsp:nvSpPr>
      <dsp:spPr>
        <a:xfrm>
          <a:off x="388839" y="1755181"/>
          <a:ext cx="5443753" cy="442800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600" b="1" kern="1200" dirty="0" smtClean="0"/>
            <a:t>Servicios de Recursos Agrícolas y Ganaderos</a:t>
          </a:r>
          <a:endParaRPr lang="es-ES" altLang="es-ES" sz="1600" kern="1200" dirty="0" smtClean="0"/>
        </a:p>
      </dsp:txBody>
      <dsp:txXfrm>
        <a:off x="410455" y="1776797"/>
        <a:ext cx="5400521" cy="399568"/>
      </dsp:txXfrm>
    </dsp:sp>
    <dsp:sp modelId="{C9225D19-F6D7-45E7-A82F-D09FA7C6A010}">
      <dsp:nvSpPr>
        <dsp:cNvPr id="0" name=""/>
        <dsp:cNvSpPr/>
      </dsp:nvSpPr>
      <dsp:spPr>
        <a:xfrm>
          <a:off x="0" y="3247606"/>
          <a:ext cx="7776790" cy="1181250"/>
        </a:xfrm>
        <a:prstGeom prst="rect">
          <a:avLst/>
        </a:prstGeom>
        <a:noFill/>
        <a:ln w="25400" cap="flat" cmpd="sng" algn="ctr">
          <a:solidFill>
            <a:srgbClr val="2C58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312420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altLang="es-ES" sz="1400" b="0" kern="1200" dirty="0" smtClean="0"/>
            <a:t>Comparte espacios comunes en el Centro Tecnológico I+D de Seguridad Agroalimentaria</a:t>
          </a:r>
          <a:endParaRPr lang="es-ES" altLang="es-ES" sz="1400" b="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altLang="es-ES" sz="1400" b="0" kern="1200" dirty="0" smtClean="0"/>
            <a:t>Realizan conjuntamente con la Unidad de Producción y Sanidad Animal las campañas de saneamiento ganadero</a:t>
          </a:r>
          <a:endParaRPr lang="es-ES" altLang="es-ES" sz="1400" b="0" kern="1200" dirty="0" smtClean="0"/>
        </a:p>
      </dsp:txBody>
      <dsp:txXfrm>
        <a:off x="0" y="3247606"/>
        <a:ext cx="7776790" cy="1181250"/>
      </dsp:txXfrm>
    </dsp:sp>
    <dsp:sp modelId="{EF3F799A-7A30-49A3-AF08-05F4E08EB030}">
      <dsp:nvSpPr>
        <dsp:cNvPr id="0" name=""/>
        <dsp:cNvSpPr/>
      </dsp:nvSpPr>
      <dsp:spPr>
        <a:xfrm>
          <a:off x="388839" y="3026206"/>
          <a:ext cx="5443753" cy="442800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600" b="1" kern="1200" dirty="0" smtClean="0"/>
            <a:t>Laboratorio Agroambiental y de Seguridad Alimentaria</a:t>
          </a:r>
        </a:p>
      </dsp:txBody>
      <dsp:txXfrm>
        <a:off x="410455" y="3047822"/>
        <a:ext cx="5400521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1EF49-EDC0-43ED-AC31-AFC422034649}">
      <dsp:nvSpPr>
        <dsp:cNvPr id="0" name=""/>
        <dsp:cNvSpPr/>
      </dsp:nvSpPr>
      <dsp:spPr>
        <a:xfrm>
          <a:off x="0" y="165511"/>
          <a:ext cx="777679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145796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dirty="0" smtClean="0">
              <a:solidFill>
                <a:schemeClr val="tx1"/>
              </a:solidFill>
            </a:rPr>
            <a:t>Iniciativa conjunta entre el CITA  y la Universidad de Zaragoza</a:t>
          </a:r>
          <a:endParaRPr lang="es-ES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>
              <a:solidFill>
                <a:schemeClr val="tx1"/>
              </a:solidFill>
            </a:rPr>
            <a:t>Busca </a:t>
          </a:r>
          <a:r>
            <a:rPr lang="es-ES" sz="1400" kern="1200" dirty="0" smtClean="0">
              <a:solidFill>
                <a:schemeClr val="tx1"/>
              </a:solidFill>
            </a:rPr>
            <a:t>favorecer la agregación de investigadores de prestigio y</a:t>
          </a:r>
          <a:r>
            <a:rPr lang="es-ES" sz="1400" b="0" kern="1200" dirty="0" smtClean="0">
              <a:solidFill>
                <a:schemeClr val="tx1"/>
              </a:solidFill>
            </a:rPr>
            <a:t> la </a:t>
          </a:r>
          <a:r>
            <a:rPr lang="es-ES" sz="1400" kern="1200" dirty="0" smtClean="0">
              <a:solidFill>
                <a:schemeClr val="tx1"/>
              </a:solidFill>
            </a:rPr>
            <a:t>definición de proyectos de investigación multidisciplinares para convertirse en un centro de referencia en agroalimentación.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0" y="165511"/>
        <a:ext cx="7776790" cy="1014300"/>
      </dsp:txXfrm>
    </dsp:sp>
    <dsp:sp modelId="{B6BA893C-18DA-4187-82E4-4D7FD43AFFC4}">
      <dsp:nvSpPr>
        <dsp:cNvPr id="0" name=""/>
        <dsp:cNvSpPr/>
      </dsp:nvSpPr>
      <dsp:spPr>
        <a:xfrm>
          <a:off x="388839" y="62191"/>
          <a:ext cx="5443753" cy="206640"/>
        </a:xfrm>
        <a:prstGeom prst="roundRect">
          <a:avLst/>
        </a:prstGeom>
        <a:solidFill>
          <a:srgbClr val="223D71"/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400" b="1" kern="1200" dirty="0" smtClean="0"/>
            <a:t>Instituto mixto de Investigación Agroalimentaria (IA2)</a:t>
          </a:r>
          <a:endParaRPr lang="es-ES" sz="1400" kern="1200" dirty="0"/>
        </a:p>
      </dsp:txBody>
      <dsp:txXfrm>
        <a:off x="398926" y="72278"/>
        <a:ext cx="5423579" cy="186466"/>
      </dsp:txXfrm>
    </dsp:sp>
    <dsp:sp modelId="{0ADD9A0B-20CB-4AA5-A00E-8A43D11FED20}">
      <dsp:nvSpPr>
        <dsp:cNvPr id="0" name=""/>
        <dsp:cNvSpPr/>
      </dsp:nvSpPr>
      <dsp:spPr>
        <a:xfrm>
          <a:off x="0" y="1320931"/>
          <a:ext cx="7776790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145796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Investigadores de la Universidad (Facultad de Ciencias Económicas, Escuela Politécnica superior de Huesca, Facultad de Veterinaria, Ciencia y Tecnología de los Alimentos, Centro Politécnico Superior) participan en grupos de investigación o en proyectos del CITA  y viceversa.</a:t>
          </a:r>
        </a:p>
      </dsp:txBody>
      <dsp:txXfrm>
        <a:off x="0" y="1320931"/>
        <a:ext cx="7776790" cy="992250"/>
      </dsp:txXfrm>
    </dsp:sp>
    <dsp:sp modelId="{0E3BC33A-654B-4C38-B7D2-1E7CA4B8BC33}">
      <dsp:nvSpPr>
        <dsp:cNvPr id="0" name=""/>
        <dsp:cNvSpPr/>
      </dsp:nvSpPr>
      <dsp:spPr>
        <a:xfrm>
          <a:off x="388839" y="1217611"/>
          <a:ext cx="5443753" cy="206640"/>
        </a:xfrm>
        <a:prstGeom prst="roundRect">
          <a:avLst/>
        </a:prstGeom>
        <a:solidFill>
          <a:srgbClr val="223D71"/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400" b="1" kern="1200" dirty="0" smtClean="0"/>
            <a:t>Grupos de investigación y proyectos de investigación</a:t>
          </a:r>
          <a:endParaRPr lang="es-ES" altLang="es-ES" sz="1400" kern="1200" dirty="0" smtClean="0"/>
        </a:p>
      </dsp:txBody>
      <dsp:txXfrm>
        <a:off x="398926" y="1227698"/>
        <a:ext cx="5423579" cy="186466"/>
      </dsp:txXfrm>
    </dsp:sp>
    <dsp:sp modelId="{C9225D19-F6D7-45E7-A82F-D09FA7C6A010}">
      <dsp:nvSpPr>
        <dsp:cNvPr id="0" name=""/>
        <dsp:cNvSpPr/>
      </dsp:nvSpPr>
      <dsp:spPr>
        <a:xfrm>
          <a:off x="0" y="2454301"/>
          <a:ext cx="777679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145796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kern="1200" dirty="0" smtClean="0"/>
            <a:t>Permite la realización de practicas regladas en el CITA  de alumnos en prácticas de diversas facultades (especialmente de veterinaria, pero también de bioquímica, económicas, agronomía…)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altLang="es-ES" sz="1400" kern="1200" dirty="0" smtClean="0"/>
            <a:t>Gran cantidad de alumnos de diversas especialidades realizan sus proyectos fin de carrera o trabajos fin de máster en el centro.</a:t>
          </a:r>
          <a:endParaRPr lang="es-ES" altLang="es-ES" sz="1400" kern="1200" dirty="0" smtClean="0"/>
        </a:p>
      </dsp:txBody>
      <dsp:txXfrm>
        <a:off x="0" y="2454301"/>
        <a:ext cx="7776790" cy="1212750"/>
      </dsp:txXfrm>
    </dsp:sp>
    <dsp:sp modelId="{EF3F799A-7A30-49A3-AF08-05F4E08EB030}">
      <dsp:nvSpPr>
        <dsp:cNvPr id="0" name=""/>
        <dsp:cNvSpPr/>
      </dsp:nvSpPr>
      <dsp:spPr>
        <a:xfrm>
          <a:off x="388839" y="2350981"/>
          <a:ext cx="5443753" cy="206640"/>
        </a:xfrm>
        <a:prstGeom prst="roundRect">
          <a:avLst/>
        </a:prstGeom>
        <a:solidFill>
          <a:srgbClr val="223D71"/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400" b="1" kern="1200" dirty="0" smtClean="0"/>
            <a:t>Convenio de colaboración con la Facultad de Veterinaria</a:t>
          </a:r>
        </a:p>
      </dsp:txBody>
      <dsp:txXfrm>
        <a:off x="398926" y="2361068"/>
        <a:ext cx="5423579" cy="186466"/>
      </dsp:txXfrm>
    </dsp:sp>
    <dsp:sp modelId="{492BB24B-8A02-47D6-8262-A93763F7C274}">
      <dsp:nvSpPr>
        <dsp:cNvPr id="0" name=""/>
        <dsp:cNvSpPr/>
      </dsp:nvSpPr>
      <dsp:spPr>
        <a:xfrm>
          <a:off x="0" y="3808171"/>
          <a:ext cx="7776790" cy="617400"/>
        </a:xfrm>
        <a:prstGeom prst="rect">
          <a:avLst/>
        </a:prstGeom>
        <a:noFill/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65" tIns="145796" rIns="60356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altLang="es-ES" sz="1400" b="0" kern="1200" dirty="0" smtClean="0"/>
            <a:t>Investigadores del CITA  participan en cursos de doctorado, másteres, diplomas de especialización, cursos de verano, etc. además de </a:t>
          </a:r>
          <a:r>
            <a:rPr lang="es-ES_tradnl" altLang="es-ES" sz="1400" b="0" kern="1200" dirty="0" err="1" smtClean="0"/>
            <a:t>tutorizar</a:t>
          </a:r>
          <a:r>
            <a:rPr lang="es-ES_tradnl" altLang="es-ES" sz="1400" b="0" kern="1200" dirty="0" smtClean="0"/>
            <a:t> tesis conjuntas.</a:t>
          </a:r>
        </a:p>
      </dsp:txBody>
      <dsp:txXfrm>
        <a:off x="0" y="3808171"/>
        <a:ext cx="7776790" cy="617400"/>
      </dsp:txXfrm>
    </dsp:sp>
    <dsp:sp modelId="{4A275E26-F371-4104-940A-F0C4070D8287}">
      <dsp:nvSpPr>
        <dsp:cNvPr id="0" name=""/>
        <dsp:cNvSpPr/>
      </dsp:nvSpPr>
      <dsp:spPr>
        <a:xfrm>
          <a:off x="388839" y="3704851"/>
          <a:ext cx="5443753" cy="206640"/>
        </a:xfrm>
        <a:prstGeom prst="roundRect">
          <a:avLst/>
        </a:prstGeom>
        <a:solidFill>
          <a:srgbClr val="223D71"/>
        </a:solidFill>
        <a:ln w="25400" cap="flat" cmpd="sng" algn="ctr">
          <a:solidFill>
            <a:srgbClr val="223D7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1" tIns="0" rIns="2057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1400" b="1" kern="1200" dirty="0" smtClean="0"/>
            <a:t>Participación en la oferta formativa de la Universidad</a:t>
          </a:r>
        </a:p>
      </dsp:txBody>
      <dsp:txXfrm>
        <a:off x="398926" y="3714938"/>
        <a:ext cx="5423579" cy="1864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6042E-6A99-412A-80EB-87055FC5E676}">
      <dsp:nvSpPr>
        <dsp:cNvPr id="0" name=""/>
        <dsp:cNvSpPr/>
      </dsp:nvSpPr>
      <dsp:spPr>
        <a:xfrm>
          <a:off x="3553126" y="0"/>
          <a:ext cx="5323184" cy="2339987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33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52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300" kern="1200" dirty="0"/>
        </a:p>
        <a:p>
          <a:pPr marL="1152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1" kern="1200" dirty="0" smtClean="0"/>
            <a:t>Transmitir a la sociedad en general y al mercado en particular, los conocimientos generados por la investigación</a:t>
          </a:r>
          <a:endParaRPr lang="es-ES" sz="1400" b="1" kern="1200" dirty="0"/>
        </a:p>
        <a:p>
          <a:pPr marL="1152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1" kern="1200" dirty="0" smtClean="0"/>
            <a:t>Potenciar el desarrollo del sector agroalimentario aragonés</a:t>
          </a:r>
          <a:endParaRPr lang="es-ES" altLang="es-ES" sz="1400" b="1" kern="1200" dirty="0"/>
        </a:p>
        <a:p>
          <a:pPr marL="1152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1" kern="1200" dirty="0" smtClean="0"/>
            <a:t>Promover la cultura de la innovación y la competitividad entre las empresas e instituciones </a:t>
          </a:r>
          <a:endParaRPr lang="es-ES" altLang="es-ES" sz="1400" b="1" kern="1200" dirty="0"/>
        </a:p>
      </dsp:txBody>
      <dsp:txXfrm>
        <a:off x="3553126" y="292498"/>
        <a:ext cx="4445689" cy="1754991"/>
      </dsp:txXfrm>
    </dsp:sp>
    <dsp:sp modelId="{D59D9DC9-07FB-4D18-B51A-F4EB27E6BC32}">
      <dsp:nvSpPr>
        <dsp:cNvPr id="0" name=""/>
        <dsp:cNvSpPr/>
      </dsp:nvSpPr>
      <dsp:spPr>
        <a:xfrm>
          <a:off x="4336" y="535859"/>
          <a:ext cx="3548789" cy="1269173"/>
        </a:xfrm>
        <a:prstGeom prst="roundRect">
          <a:avLst/>
        </a:prstGeom>
        <a:solidFill>
          <a:schemeClr val="bg1"/>
        </a:solidFill>
        <a:ln w="444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66292" y="597815"/>
        <a:ext cx="3424877" cy="1145261"/>
      </dsp:txXfrm>
    </dsp:sp>
    <dsp:sp modelId="{24A9800D-87B1-4A0A-BC97-E6610AA23869}">
      <dsp:nvSpPr>
        <dsp:cNvPr id="0" name=""/>
        <dsp:cNvSpPr/>
      </dsp:nvSpPr>
      <dsp:spPr>
        <a:xfrm>
          <a:off x="3553126" y="2526781"/>
          <a:ext cx="5323184" cy="2225293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33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080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1" kern="1200" dirty="0" smtClean="0"/>
            <a:t>Llevar a cabo servicios analíticos y tecnológicos a empresas de forma individual o en el marco de convenios</a:t>
          </a:r>
          <a:endParaRPr lang="es-ES" sz="1400" b="1" kern="1200" dirty="0"/>
        </a:p>
        <a:p>
          <a:pPr marL="1080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1" kern="1200" dirty="0" smtClean="0"/>
            <a:t>Realiza tareas de asistencia técnica y la consultoría en las siguientes á</a:t>
          </a:r>
          <a:r>
            <a:rPr lang="es-ES_tradnl" sz="1400" b="1" kern="1200" dirty="0" smtClean="0"/>
            <a:t>reas de trabajo:</a:t>
          </a:r>
          <a:endParaRPr lang="es-ES" sz="1400" b="1" kern="1200" dirty="0"/>
        </a:p>
        <a:p>
          <a:pPr marL="108000" lvl="2" indent="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0" kern="1200" dirty="0" smtClean="0"/>
            <a:t>Calidad y Seguridad Alimentaria</a:t>
          </a:r>
          <a:endParaRPr lang="es-ES" sz="1400" b="0" kern="1200" dirty="0"/>
        </a:p>
        <a:p>
          <a:pPr marL="108000" lvl="3" indent="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0" kern="1200" dirty="0" smtClean="0"/>
            <a:t>Alimentos y Salud</a:t>
          </a:r>
          <a:endParaRPr lang="es-ES" sz="1400" b="0" kern="1200" dirty="0"/>
        </a:p>
        <a:p>
          <a:pPr marL="108000" lvl="3" indent="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ES" sz="1400" b="0" kern="1200" dirty="0" smtClean="0"/>
            <a:t>Análisis de Residuos, contaminantes y metabolitos</a:t>
          </a:r>
          <a:endParaRPr lang="es-ES" sz="1400" b="0" kern="1200" dirty="0"/>
        </a:p>
      </dsp:txBody>
      <dsp:txXfrm>
        <a:off x="3553126" y="2804943"/>
        <a:ext cx="4488699" cy="1668969"/>
      </dsp:txXfrm>
    </dsp:sp>
    <dsp:sp modelId="{C19B021A-E9E1-4071-8C52-E42E0C3F42DB}">
      <dsp:nvSpPr>
        <dsp:cNvPr id="0" name=""/>
        <dsp:cNvSpPr/>
      </dsp:nvSpPr>
      <dsp:spPr>
        <a:xfrm>
          <a:off x="4336" y="2695281"/>
          <a:ext cx="3548789" cy="1888294"/>
        </a:xfrm>
        <a:prstGeom prst="roundRect">
          <a:avLst/>
        </a:prstGeom>
        <a:solidFill>
          <a:schemeClr val="bg1"/>
        </a:solidFill>
        <a:ln w="444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solidFill>
                <a:srgbClr val="008000"/>
              </a:solidFill>
            </a:rPr>
            <a:t>Á</a:t>
          </a:r>
          <a:r>
            <a:rPr lang="es-ES_tradnl" sz="2800" kern="1200" dirty="0" smtClean="0">
              <a:solidFill>
                <a:srgbClr val="008000"/>
              </a:solidFill>
            </a:rPr>
            <a:t>rea de </a:t>
          </a:r>
          <a:r>
            <a:rPr lang="es-ES_tradnl" sz="2800" b="1" kern="1200" dirty="0" smtClean="0">
              <a:solidFill>
                <a:srgbClr val="008000"/>
              </a:solidFill>
            </a:rPr>
            <a:t>L</a:t>
          </a:r>
          <a:r>
            <a:rPr lang="es-ES_tradnl" sz="2800" kern="1200" dirty="0" smtClean="0">
              <a:solidFill>
                <a:srgbClr val="008000"/>
              </a:solidFill>
            </a:rPr>
            <a:t>aboratorios y </a:t>
          </a:r>
          <a:r>
            <a:rPr lang="es-ES_tradnl" sz="2800" b="1" kern="1200" dirty="0" smtClean="0">
              <a:solidFill>
                <a:srgbClr val="008000"/>
              </a:solidFill>
            </a:rPr>
            <a:t>A</a:t>
          </a:r>
          <a:r>
            <a:rPr lang="es-ES_tradnl" sz="2800" kern="1200" dirty="0" smtClean="0">
              <a:solidFill>
                <a:srgbClr val="008000"/>
              </a:solidFill>
            </a:rPr>
            <a:t>sistencia </a:t>
          </a:r>
          <a:r>
            <a:rPr lang="es-ES_tradnl" sz="2800" b="1" kern="1200" dirty="0" smtClean="0">
              <a:solidFill>
                <a:srgbClr val="008000"/>
              </a:solidFill>
            </a:rPr>
            <a:t>T</a:t>
          </a:r>
          <a:r>
            <a:rPr lang="es-ES_tradnl" sz="2800" kern="1200" dirty="0" smtClean="0">
              <a:solidFill>
                <a:srgbClr val="008000"/>
              </a:solidFill>
            </a:rPr>
            <a:t>ecnológica</a:t>
          </a:r>
          <a:endParaRPr lang="es-ES" sz="2800" kern="1200" dirty="0">
            <a:solidFill>
              <a:srgbClr val="008000"/>
            </a:solidFill>
          </a:endParaRPr>
        </a:p>
      </dsp:txBody>
      <dsp:txXfrm>
        <a:off x="96515" y="2787460"/>
        <a:ext cx="3364431" cy="17039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E190D-80F3-439B-B4B2-5C62D76F1D7D}">
      <dsp:nvSpPr>
        <dsp:cNvPr id="0" name=""/>
        <dsp:cNvSpPr/>
      </dsp:nvSpPr>
      <dsp:spPr>
        <a:xfrm>
          <a:off x="1533129" y="110489"/>
          <a:ext cx="2653206" cy="26536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1FD85-B45D-40E2-B349-0922978394A5}">
      <dsp:nvSpPr>
        <dsp:cNvPr id="0" name=""/>
        <dsp:cNvSpPr/>
      </dsp:nvSpPr>
      <dsp:spPr>
        <a:xfrm>
          <a:off x="2119575" y="1068523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Recursos Genéticos y mejora</a:t>
          </a:r>
          <a:endParaRPr lang="es-ES" sz="1800" b="1" kern="1200" dirty="0"/>
        </a:p>
      </dsp:txBody>
      <dsp:txXfrm>
        <a:off x="2119575" y="1068523"/>
        <a:ext cx="1474335" cy="736991"/>
      </dsp:txXfrm>
    </dsp:sp>
    <dsp:sp modelId="{AE468149-144E-4B91-8FAD-6CA6DF775401}">
      <dsp:nvSpPr>
        <dsp:cNvPr id="0" name=""/>
        <dsp:cNvSpPr/>
      </dsp:nvSpPr>
      <dsp:spPr>
        <a:xfrm>
          <a:off x="796211" y="1635185"/>
          <a:ext cx="2653206" cy="26536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2D050">
            <a:alpha val="5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06B-80A4-48ED-A4B5-21896D86B5DF}">
      <dsp:nvSpPr>
        <dsp:cNvPr id="0" name=""/>
        <dsp:cNvSpPr/>
      </dsp:nvSpPr>
      <dsp:spPr>
        <a:xfrm>
          <a:off x="1385646" y="2602038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400" b="0" kern="1200" dirty="0" smtClean="0"/>
            <a:t>Optimización de la producción agroalimentaria </a:t>
          </a:r>
          <a:endParaRPr lang="es-ES" sz="1400" b="0" kern="1200" dirty="0"/>
        </a:p>
      </dsp:txBody>
      <dsp:txXfrm>
        <a:off x="1385646" y="2602038"/>
        <a:ext cx="1474335" cy="736991"/>
      </dsp:txXfrm>
    </dsp:sp>
    <dsp:sp modelId="{242CDC9D-3D8C-4E2E-ACA2-B41A31B70235}">
      <dsp:nvSpPr>
        <dsp:cNvPr id="0" name=""/>
        <dsp:cNvSpPr/>
      </dsp:nvSpPr>
      <dsp:spPr>
        <a:xfrm>
          <a:off x="1721968" y="3342337"/>
          <a:ext cx="2279515" cy="228042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92D050">
            <a:alpha val="5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75973-FD3E-4BB3-A8A5-25E162A61728}">
      <dsp:nvSpPr>
        <dsp:cNvPr id="0" name=""/>
        <dsp:cNvSpPr/>
      </dsp:nvSpPr>
      <dsp:spPr>
        <a:xfrm>
          <a:off x="2123063" y="4137759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Desarrollo de sistemas agrarios sostenibles</a:t>
          </a:r>
        </a:p>
      </dsp:txBody>
      <dsp:txXfrm>
        <a:off x="2123063" y="4137759"/>
        <a:ext cx="1474335" cy="7369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E190D-80F3-439B-B4B2-5C62D76F1D7D}">
      <dsp:nvSpPr>
        <dsp:cNvPr id="0" name=""/>
        <dsp:cNvSpPr/>
      </dsp:nvSpPr>
      <dsp:spPr>
        <a:xfrm>
          <a:off x="1533129" y="110489"/>
          <a:ext cx="2653206" cy="26536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1FD85-B45D-40E2-B349-0922978394A5}">
      <dsp:nvSpPr>
        <dsp:cNvPr id="0" name=""/>
        <dsp:cNvSpPr/>
      </dsp:nvSpPr>
      <dsp:spPr>
        <a:xfrm>
          <a:off x="2119575" y="1068523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Recursos Genéticos y mejora</a:t>
          </a:r>
          <a:endParaRPr lang="es-ES" sz="1400" b="0" kern="1200" dirty="0"/>
        </a:p>
      </dsp:txBody>
      <dsp:txXfrm>
        <a:off x="2119575" y="1068523"/>
        <a:ext cx="1474335" cy="736991"/>
      </dsp:txXfrm>
    </dsp:sp>
    <dsp:sp modelId="{AE468149-144E-4B91-8FAD-6CA6DF775401}">
      <dsp:nvSpPr>
        <dsp:cNvPr id="0" name=""/>
        <dsp:cNvSpPr/>
      </dsp:nvSpPr>
      <dsp:spPr>
        <a:xfrm>
          <a:off x="796211" y="1635185"/>
          <a:ext cx="2653206" cy="26536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06B-80A4-48ED-A4B5-21896D86B5DF}">
      <dsp:nvSpPr>
        <dsp:cNvPr id="0" name=""/>
        <dsp:cNvSpPr/>
      </dsp:nvSpPr>
      <dsp:spPr>
        <a:xfrm>
          <a:off x="1351309" y="2602038"/>
          <a:ext cx="1543010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600" b="1" kern="1200" dirty="0" smtClean="0"/>
            <a:t>Optimización de la producción agroalimentaria </a:t>
          </a:r>
          <a:endParaRPr lang="es-ES" sz="1600" kern="1200" dirty="0"/>
        </a:p>
      </dsp:txBody>
      <dsp:txXfrm>
        <a:off x="1351309" y="2602038"/>
        <a:ext cx="1543010" cy="736991"/>
      </dsp:txXfrm>
    </dsp:sp>
    <dsp:sp modelId="{242CDC9D-3D8C-4E2E-ACA2-B41A31B70235}">
      <dsp:nvSpPr>
        <dsp:cNvPr id="0" name=""/>
        <dsp:cNvSpPr/>
      </dsp:nvSpPr>
      <dsp:spPr>
        <a:xfrm>
          <a:off x="1721968" y="3342337"/>
          <a:ext cx="2279515" cy="228042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92D050">
            <a:alpha val="5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75973-FD3E-4BB3-A8A5-25E162A61728}">
      <dsp:nvSpPr>
        <dsp:cNvPr id="0" name=""/>
        <dsp:cNvSpPr/>
      </dsp:nvSpPr>
      <dsp:spPr>
        <a:xfrm>
          <a:off x="2123063" y="4137759"/>
          <a:ext cx="1474335" cy="73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Desarrollo de sistemas agrarios sostenibles</a:t>
          </a:r>
        </a:p>
      </dsp:txBody>
      <dsp:txXfrm>
        <a:off x="2123063" y="4137759"/>
        <a:ext cx="1474335" cy="736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68CC6F6-87A1-41EF-AD33-B05DF2386E03}" type="datetimeFigureOut">
              <a:rPr lang="es-ES"/>
              <a:pPr>
                <a:defRPr/>
              </a:pPr>
              <a:t>28/05/2015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7F7F355-D655-4D1D-90E3-EEF9F86800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21175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7F355-D655-4D1D-90E3-EEF9F868007A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7500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9861F-F253-4BFE-BFC6-ABAC3678B92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8595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B709B-BFFA-49DF-BADD-EC98F3C75E3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8324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66CD7-95EC-4119-9437-45E1B51A965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17033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E1F32-D80D-4BA5-8ACE-3A227D30AFD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05F09-7D26-464D-A4E1-69F5C552753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75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5434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77FC-DA48-435D-BA77-8208895EA83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934D6-E24D-4FA5-836C-08241E967D35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30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B0867-ACC6-4A87-BA3F-2453A57A0E7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C63AF-4674-4ACF-BF95-0B5D4CC1EC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549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1C35B-9F3C-4935-866D-1D4D9E1B957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C9CC-C0FF-49CA-AD45-2DD3E10FDCE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328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5F2C4-C3A8-490A-9071-128EE7032C5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9A5B-3A76-4172-BC4E-DB01247EEC28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024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804D-D947-49C9-A5AD-074DD5FE983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AD81-F087-4FB9-9ED7-F1FDC8A2C45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887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A144-2CD2-482B-B831-7ADF36A0EFE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06B56-C76A-47DB-A973-8A2BAA86A98D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8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FACF-65FC-4D70-A4EF-02BC3CBE71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548241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29B-A3BF-4080-BFDA-0257C5B98A4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B6BD-E098-4872-AD38-EB0B7E6F335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878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8744-2190-4CAF-925E-880791E92AE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63A4-C3A5-4FD8-A02C-858E738DA30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799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B3FC-6DD9-4C6D-A709-794E4D6B635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22CCA-17F8-4E91-AE48-1BE091DC105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25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E1F32-D80D-4BA5-8ACE-3A227D30AFD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05F09-7D26-464D-A4E1-69F5C552753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208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1398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77FC-DA48-435D-BA77-8208895EA83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934D6-E24D-4FA5-836C-08241E967D35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44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B0867-ACC6-4A87-BA3F-2453A57A0E7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C63AF-4674-4ACF-BF95-0B5D4CC1EC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190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1C35B-9F3C-4935-866D-1D4D9E1B957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C9CC-C0FF-49CA-AD45-2DD3E10FDCE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327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5F2C4-C3A8-490A-9071-128EE7032C5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9A5B-3A76-4172-BC4E-DB01247EEC28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779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804D-D947-49C9-A5AD-074DD5FE983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AD81-F087-4FB9-9ED7-F1FDC8A2C45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18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C8ED8-C636-4520-BCA5-029583C0FF4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38281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A144-2CD2-482B-B831-7ADF36A0EFE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06B56-C76A-47DB-A973-8A2BAA86A98D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87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29B-A3BF-4080-BFDA-0257C5B98A4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B6BD-E098-4872-AD38-EB0B7E6F335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194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8744-2190-4CAF-925E-880791E92AE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63A4-C3A5-4FD8-A02C-858E738DA30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578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B3FC-6DD9-4C6D-A709-794E4D6B635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22CCA-17F8-4E91-AE48-1BE091DC105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69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E9BEF-403C-41F7-AE4F-C67DAFC821A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99389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2474-D69A-4681-AFE0-988204B07C6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02894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1E97-2455-456B-A2A7-B2302B52CF2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90246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90E-184F-4F5A-BBE2-08523BBDC3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9958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B1172-3C7C-4003-82CF-45B20049416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61527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B3514-B46A-4C17-A922-2A441FDA542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34298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EC29889-A591-4E4B-85A1-E78B042902D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9F2D11-746F-4BA5-9052-17F2D1FF43A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B45BB-D295-49B1-A8CF-09E236EE98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94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9F2D11-746F-4BA5-9052-17F2D1FF43A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28/05/2015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B45BB-D295-49B1-A8CF-09E236EE98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03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1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microsoft.com/office/2007/relationships/diagramDrawing" Target="../diagrams/drawin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8.xml"/><Relationship Id="rId12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80.jpeg"/><Relationship Id="rId5" Type="http://schemas.openxmlformats.org/officeDocument/2006/relationships/diagramData" Target="../diagrams/data8.xml"/><Relationship Id="rId10" Type="http://schemas.openxmlformats.org/officeDocument/2006/relationships/image" Target="../media/image79.jpeg"/><Relationship Id="rId4" Type="http://schemas.openxmlformats.org/officeDocument/2006/relationships/image" Target="../media/image77.jpe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12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84.jpeg"/><Relationship Id="rId5" Type="http://schemas.openxmlformats.org/officeDocument/2006/relationships/diagramLayout" Target="../diagrams/layout9.xml"/><Relationship Id="rId15" Type="http://schemas.microsoft.com/office/2007/relationships/diagramDrawing" Target="../diagrams/drawing9.xml"/><Relationship Id="rId10" Type="http://schemas.openxmlformats.org/officeDocument/2006/relationships/image" Target="../media/image83.jpeg"/><Relationship Id="rId4" Type="http://schemas.openxmlformats.org/officeDocument/2006/relationships/diagramData" Target="../diagrams/data9.xml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microsoft.com/office/2007/relationships/diagramDrawing" Target="../diagrams/drawing1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91.jpe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90.png"/><Relationship Id="rId4" Type="http://schemas.openxmlformats.org/officeDocument/2006/relationships/diagramData" Target="../diagrams/data10.xml"/><Relationship Id="rId9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sites.cita-aragon.es/otri/oferta-tecnologica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97.jpeg"/><Relationship Id="rId10" Type="http://schemas.openxmlformats.org/officeDocument/2006/relationships/image" Target="../media/image104.jpe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image" Target="../media/image106.png"/><Relationship Id="rId7" Type="http://schemas.openxmlformats.org/officeDocument/2006/relationships/image" Target="../media/image97.jpeg"/><Relationship Id="rId12" Type="http://schemas.openxmlformats.org/officeDocument/2006/relationships/image" Target="../media/image114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9.jpeg"/><Relationship Id="rId11" Type="http://schemas.openxmlformats.org/officeDocument/2006/relationships/image" Target="../media/image113.jpeg"/><Relationship Id="rId5" Type="http://schemas.openxmlformats.org/officeDocument/2006/relationships/image" Target="../media/image108.jpeg"/><Relationship Id="rId10" Type="http://schemas.openxmlformats.org/officeDocument/2006/relationships/image" Target="../media/image112.jpeg"/><Relationship Id="rId4" Type="http://schemas.openxmlformats.org/officeDocument/2006/relationships/image" Target="../media/image107.jpeg"/><Relationship Id="rId9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6.png"/><Relationship Id="rId7" Type="http://schemas.openxmlformats.org/officeDocument/2006/relationships/image" Target="../media/image117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" Type="http://schemas.openxmlformats.org/officeDocument/2006/relationships/image" Target="../media/image40.png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1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75565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2052" name="Picture 4" descr="Industria-Innov 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5293" y="188640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98" b="15234"/>
          <a:stretch/>
        </p:blipFill>
        <p:spPr>
          <a:xfrm>
            <a:off x="35496" y="1368532"/>
            <a:ext cx="9108504" cy="364464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644008" y="2549222"/>
            <a:ext cx="4448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Generación y aplicación del conocimiento en el sector agroalimentario en el CITA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5497" y="5098539"/>
            <a:ext cx="862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27 de mayo de 2015</a:t>
            </a:r>
            <a:endParaRPr lang="es-ES" sz="28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496" y="192615"/>
            <a:ext cx="7156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Jornada técnica: “Tres entidades para la gestión de la </a:t>
            </a:r>
            <a:r>
              <a:rPr lang="es-ES" sz="28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I+D+i</a:t>
            </a:r>
            <a:r>
              <a:rPr lang="es-ES" sz="2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en el gobierno de Aragón”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75565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0244" name="Picture 8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4120496529"/>
              </p:ext>
            </p:extLst>
          </p:nvPr>
        </p:nvGraphicFramePr>
        <p:xfrm>
          <a:off x="755650" y="1533526"/>
          <a:ext cx="7776790" cy="448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2484438" y="115888"/>
            <a:ext cx="64801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Relaciones con la Universidad de Zaragoza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38988" y="1412875"/>
            <a:ext cx="1754187" cy="60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ncabeza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288" y="2852738"/>
            <a:ext cx="450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647950" y="333375"/>
            <a:ext cx="62277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 err="1" smtClean="0">
                <a:latin typeface="Tw Cen MT" pitchFamily="34" charset="0"/>
              </a:rPr>
              <a:t>Clústers</a:t>
            </a:r>
            <a:r>
              <a:rPr lang="es-ES" altLang="es-ES" sz="2800" b="1" dirty="0" smtClean="0">
                <a:latin typeface="Tw Cen MT" pitchFamily="34" charset="0"/>
              </a:rPr>
              <a:t> y Plataformas Tecnológicas </a:t>
            </a:r>
            <a:endParaRPr lang="es-ES" altLang="es-ES" sz="2800" b="1" dirty="0">
              <a:latin typeface="Tw Cen MT" pitchFamily="34" charset="0"/>
            </a:endParaRPr>
          </a:p>
        </p:txBody>
      </p:sp>
      <p:pic>
        <p:nvPicPr>
          <p:cNvPr id="12293" name="Picture 11" descr="Industria-Innov col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| ClusterF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739151"/>
            <a:ext cx="2114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packnet.es/wp-content/uploads/2013/07/foto_2011041310425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665" y="1765557"/>
            <a:ext cx="3359227" cy="14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pbs.twimg.com/profile_images/477393926337216512/r-bmZDt_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237" y="1700808"/>
            <a:ext cx="1878926" cy="18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http://img.interempresas.net/fotos/529275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480" y="3702830"/>
            <a:ext cx="1699085" cy="11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ociación Bio-Med Aragó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34"/>
          <a:stretch/>
        </p:blipFill>
        <p:spPr bwMode="auto">
          <a:xfrm>
            <a:off x="818372" y="5167901"/>
            <a:ext cx="1678557" cy="92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ragonalimentacion.org/img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5237" y="5325063"/>
            <a:ext cx="2918183" cy="6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288" y="2852738"/>
            <a:ext cx="450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647950" y="333375"/>
            <a:ext cx="62277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Organigrama general del centro</a:t>
            </a:r>
          </a:p>
        </p:txBody>
      </p:sp>
      <p:pic>
        <p:nvPicPr>
          <p:cNvPr id="12293" name="Picture 11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C:\Users\ayubero\Desktop\OrganigramaCITA_03_20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9138"/>
            <a:ext cx="8785016" cy="3528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24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286375" y="333375"/>
            <a:ext cx="3038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Unidades de I+D+i</a:t>
            </a:r>
          </a:p>
        </p:txBody>
      </p:sp>
      <p:pic>
        <p:nvPicPr>
          <p:cNvPr id="13316" name="Picture 10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6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70050"/>
            <a:ext cx="250348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14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025" y="5013325"/>
            <a:ext cx="25034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15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5" y="5021263"/>
            <a:ext cx="25034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16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670050"/>
            <a:ext cx="25050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17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5450" y="3284538"/>
            <a:ext cx="25050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18 Imagen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5" y="3279775"/>
            <a:ext cx="25050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23 CuadroTexto"/>
          <p:cNvSpPr txBox="1">
            <a:spLocks noChangeArrowheads="1"/>
          </p:cNvSpPr>
          <p:nvPr/>
        </p:nvSpPr>
        <p:spPr bwMode="auto">
          <a:xfrm>
            <a:off x="4200525" y="2954338"/>
            <a:ext cx="2576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500" b="1">
                <a:latin typeface="Tw Cen MT" pitchFamily="34" charset="0"/>
              </a:rPr>
              <a:t>Producción y Sanidad Animal</a:t>
            </a:r>
            <a:endParaRPr lang="es-ES" altLang="es-ES" sz="1500" b="1">
              <a:latin typeface="Tw Cen MT" pitchFamily="34" charset="0"/>
            </a:endParaRPr>
          </a:p>
        </p:txBody>
      </p:sp>
      <p:sp>
        <p:nvSpPr>
          <p:cNvPr id="13324" name="1 Rectángulo"/>
          <p:cNvSpPr>
            <a:spLocks noChangeArrowheads="1"/>
          </p:cNvSpPr>
          <p:nvPr/>
        </p:nvSpPr>
        <p:spPr bwMode="auto">
          <a:xfrm>
            <a:off x="4719638" y="4614863"/>
            <a:ext cx="153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b="1">
                <a:latin typeface="Tw Cen MT" pitchFamily="34" charset="0"/>
              </a:rPr>
              <a:t>Suelos y Riegos</a:t>
            </a:r>
            <a:endParaRPr lang="es-ES" altLang="es-ES" sz="1600" b="1">
              <a:latin typeface="Tw Cen MT" pitchFamily="34" charset="0"/>
            </a:endParaRPr>
          </a:p>
        </p:txBody>
      </p:sp>
      <p:sp>
        <p:nvSpPr>
          <p:cNvPr id="13325" name="2 Rectángulo"/>
          <p:cNvSpPr>
            <a:spLocks noChangeArrowheads="1"/>
          </p:cNvSpPr>
          <p:nvPr/>
        </p:nvSpPr>
        <p:spPr bwMode="auto">
          <a:xfrm>
            <a:off x="4695825" y="6323013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b="1">
                <a:latin typeface="Tw Cen MT" pitchFamily="34" charset="0"/>
              </a:rPr>
              <a:t>Hortofruticultura</a:t>
            </a:r>
            <a:endParaRPr lang="es-ES" altLang="es-ES" sz="1600" b="1">
              <a:latin typeface="Tw Cen MT" pitchFamily="34" charset="0"/>
            </a:endParaRPr>
          </a:p>
        </p:txBody>
      </p:sp>
      <p:sp>
        <p:nvSpPr>
          <p:cNvPr id="13326" name="16 Rectángulo"/>
          <p:cNvSpPr>
            <a:spLocks noChangeArrowheads="1"/>
          </p:cNvSpPr>
          <p:nvPr/>
        </p:nvSpPr>
        <p:spPr bwMode="auto">
          <a:xfrm>
            <a:off x="974725" y="6350000"/>
            <a:ext cx="1849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b="1">
                <a:latin typeface="Tw Cen MT" pitchFamily="34" charset="0"/>
              </a:rPr>
              <a:t>Recursos Forestales</a:t>
            </a:r>
            <a:endParaRPr lang="es-ES" altLang="es-ES" sz="1600" b="1">
              <a:latin typeface="Tw Cen MT" pitchFamily="34" charset="0"/>
            </a:endParaRPr>
          </a:p>
        </p:txBody>
      </p:sp>
      <p:sp>
        <p:nvSpPr>
          <p:cNvPr id="13327" name="17 Rectángulo"/>
          <p:cNvSpPr>
            <a:spLocks noChangeArrowheads="1"/>
          </p:cNvSpPr>
          <p:nvPr/>
        </p:nvSpPr>
        <p:spPr bwMode="auto">
          <a:xfrm>
            <a:off x="1096963" y="4629150"/>
            <a:ext cx="1576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b="1">
                <a:latin typeface="Tw Cen MT" pitchFamily="34" charset="0"/>
              </a:rPr>
              <a:t>Sanidad Vegetal</a:t>
            </a:r>
            <a:endParaRPr lang="es-ES" altLang="es-ES" sz="1600" b="1">
              <a:latin typeface="Tw Cen MT" pitchFamily="34" charset="0"/>
            </a:endParaRPr>
          </a:p>
        </p:txBody>
      </p:sp>
      <p:sp>
        <p:nvSpPr>
          <p:cNvPr id="13328" name="23 CuadroTexto"/>
          <p:cNvSpPr txBox="1">
            <a:spLocks noChangeArrowheads="1"/>
          </p:cNvSpPr>
          <p:nvPr/>
        </p:nvSpPr>
        <p:spPr bwMode="auto">
          <a:xfrm>
            <a:off x="647700" y="2968625"/>
            <a:ext cx="2576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500" b="1">
                <a:latin typeface="Tw Cen MT" pitchFamily="34" charset="0"/>
              </a:rPr>
              <a:t>Economía agroalimentaria</a:t>
            </a:r>
            <a:endParaRPr lang="es-ES" altLang="es-ES" sz="1500" b="1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95288" y="2852738"/>
            <a:ext cx="450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 flipH="1">
            <a:off x="7756525" y="692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0825" y="17732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Tahoma" pitchFamily="34" charset="0"/>
            </a:endParaRPr>
          </a:p>
        </p:txBody>
      </p:sp>
      <p:pic>
        <p:nvPicPr>
          <p:cNvPr id="14342" name="Picture 6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2843213" y="244475"/>
            <a:ext cx="6048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Herramientas de transferencia al sector</a:t>
            </a:r>
          </a:p>
        </p:txBody>
      </p:sp>
      <p:graphicFrame>
        <p:nvGraphicFramePr>
          <p:cNvPr id="2" name="1 Diagrama"/>
          <p:cNvGraphicFramePr/>
          <p:nvPr/>
        </p:nvGraphicFramePr>
        <p:xfrm>
          <a:off x="237318" y="1412776"/>
          <a:ext cx="8880647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345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79625"/>
            <a:ext cx="28479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597" y="1559753"/>
            <a:ext cx="6920755" cy="47495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2" descr="encabezado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962275" y="258763"/>
            <a:ext cx="6048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>
                <a:latin typeface="Tw Cen MT" pitchFamily="34" charset="0"/>
              </a:rPr>
              <a:t>Recursos humanos (2014)</a:t>
            </a:r>
          </a:p>
        </p:txBody>
      </p:sp>
      <p:sp>
        <p:nvSpPr>
          <p:cNvPr id="15365" name="AutoShape 12" descr="image001"/>
          <p:cNvSpPr>
            <a:spLocks noChangeAspect="1" noChangeArrowheads="1"/>
          </p:cNvSpPr>
          <p:nvPr/>
        </p:nvSpPr>
        <p:spPr bwMode="auto">
          <a:xfrm>
            <a:off x="257175" y="1509713"/>
            <a:ext cx="86296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10246" name="13 Grupo"/>
          <p:cNvGrpSpPr>
            <a:grpSpLocks/>
          </p:cNvGrpSpPr>
          <p:nvPr/>
        </p:nvGrpSpPr>
        <p:grpSpPr bwMode="auto">
          <a:xfrm>
            <a:off x="5724525" y="1556792"/>
            <a:ext cx="3325813" cy="957956"/>
            <a:chOff x="188178" y="-1"/>
            <a:chExt cx="3037406" cy="958543"/>
          </a:xfrm>
          <a:solidFill>
            <a:srgbClr val="2C5800"/>
          </a:solidFill>
        </p:grpSpPr>
        <p:sp>
          <p:nvSpPr>
            <p:cNvPr id="16" name="15 Rectángulo redondeado"/>
            <p:cNvSpPr/>
            <p:nvPr/>
          </p:nvSpPr>
          <p:spPr>
            <a:xfrm>
              <a:off x="188178" y="-1"/>
              <a:ext cx="3037406" cy="95854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920345" y="0"/>
              <a:ext cx="2305239" cy="95854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>
              <a:spAutoFit/>
            </a:bodyPr>
            <a:lstStyle>
              <a:lvl1pPr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indent="-1143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altLang="es-ES" sz="1500" b="1" dirty="0" smtClean="0">
                  <a:solidFill>
                    <a:schemeClr val="bg1"/>
                  </a:solidFill>
                </a:rPr>
                <a:t>Personal investigador</a:t>
              </a:r>
              <a:endParaRPr lang="es-ES" altLang="es-ES" sz="1500" b="1" dirty="0" smtClean="0">
                <a:solidFill>
                  <a:schemeClr val="bg1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57 investigadores 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16 personal en formación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16 Técnicos de investigación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14 Rectángulo redondeado"/>
          <p:cNvSpPr/>
          <p:nvPr/>
        </p:nvSpPr>
        <p:spPr>
          <a:xfrm>
            <a:off x="5824238" y="1772816"/>
            <a:ext cx="700754" cy="514855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250" name="17 Grupo"/>
          <p:cNvGrpSpPr>
            <a:grpSpLocks/>
          </p:cNvGrpSpPr>
          <p:nvPr/>
        </p:nvGrpSpPr>
        <p:grpSpPr bwMode="auto">
          <a:xfrm>
            <a:off x="315913" y="5399250"/>
            <a:ext cx="3032125" cy="1342118"/>
            <a:chOff x="355855" y="891369"/>
            <a:chExt cx="3176077" cy="1496903"/>
          </a:xfrm>
          <a:solidFill>
            <a:srgbClr val="B88C00"/>
          </a:solidFill>
        </p:grpSpPr>
        <p:sp>
          <p:nvSpPr>
            <p:cNvPr id="20" name="19 Rectángulo redondeado"/>
            <p:cNvSpPr/>
            <p:nvPr/>
          </p:nvSpPr>
          <p:spPr>
            <a:xfrm>
              <a:off x="355855" y="891369"/>
              <a:ext cx="3176077" cy="1496903"/>
            </a:xfrm>
            <a:prstGeom prst="roundRect">
              <a:avLst>
                <a:gd name="adj" fmla="val 10000"/>
              </a:avLst>
            </a:prstGeom>
            <a:solidFill>
              <a:srgbClr val="B88C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1120774" y="962801"/>
              <a:ext cx="2411158" cy="128260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/>
            <a:lstStyle>
              <a:lvl1pPr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indent="-1143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66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66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altLang="es-ES" sz="1500" b="1" dirty="0" smtClean="0">
                  <a:solidFill>
                    <a:schemeClr val="bg1"/>
                  </a:solidFill>
                </a:rPr>
                <a:t>Personal de apoyo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42 Personal de laboratorio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47 Personal de campo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es-ES_tradnl" altLang="es-ES" sz="1200" dirty="0" smtClean="0">
                  <a:solidFill>
                    <a:schemeClr val="bg1"/>
                  </a:solidFill>
                </a:rPr>
                <a:t>59 Personal de administración </a:t>
              </a:r>
              <a:br>
                <a:rPr lang="es-ES_tradnl" altLang="es-ES" sz="1200" dirty="0" smtClean="0">
                  <a:solidFill>
                    <a:schemeClr val="bg1"/>
                  </a:solidFill>
                </a:rPr>
              </a:br>
              <a:r>
                <a:rPr lang="es-ES_tradnl" altLang="es-ES" sz="1200" dirty="0" smtClean="0">
                  <a:solidFill>
                    <a:schemeClr val="bg1"/>
                  </a:solidFill>
                </a:rPr>
                <a:t>y servicios</a:t>
              </a:r>
              <a:endParaRPr lang="es-ES" altLang="es-ES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9" name="18 Rectángulo redondeado"/>
          <p:cNvSpPr/>
          <p:nvPr/>
        </p:nvSpPr>
        <p:spPr>
          <a:xfrm>
            <a:off x="52940" y="5543920"/>
            <a:ext cx="810275" cy="621384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304" name="Picture 16" descr="http://img.interempresas.net/fotos/363295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14" y="6191883"/>
            <a:ext cx="739127" cy="477477"/>
          </a:xfrm>
          <a:prstGeom prst="roundRect">
            <a:avLst>
              <a:gd name="adj" fmla="val 859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5375" name="Picture 10" descr="Industria-Innov color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49950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 redondeado"/>
          <p:cNvSpPr/>
          <p:nvPr/>
        </p:nvSpPr>
        <p:spPr bwMode="auto">
          <a:xfrm>
            <a:off x="95263" y="1439136"/>
            <a:ext cx="3252775" cy="981751"/>
          </a:xfrm>
          <a:prstGeom prst="roundRect">
            <a:avLst>
              <a:gd name="adj" fmla="val 10000"/>
            </a:avLst>
          </a:prstGeom>
          <a:solidFill>
            <a:srgbClr val="FF656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21 CuadroTexto"/>
          <p:cNvSpPr txBox="1"/>
          <p:nvPr/>
        </p:nvSpPr>
        <p:spPr>
          <a:xfrm>
            <a:off x="179388" y="1484313"/>
            <a:ext cx="31051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dirty="0"/>
              <a:t>Personal por tipo de contratación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78 funcionarios (20 interinos)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142 personal laboral (73 temporales)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16 personal laboral en formación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 flipH="1">
            <a:off x="900113" y="1989138"/>
            <a:ext cx="107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3000" b="1">
              <a:solidFill>
                <a:srgbClr val="2C58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6388" name="Picture 4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5189036743_b27b202f61_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951163"/>
            <a:ext cx="1903413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3286125" y="261938"/>
            <a:ext cx="4443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Líneas estratégicas de I+D+i</a:t>
            </a:r>
          </a:p>
        </p:txBody>
      </p:sp>
      <p:graphicFrame>
        <p:nvGraphicFramePr>
          <p:cNvPr id="2" name="1 Diagrama"/>
          <p:cNvGraphicFramePr/>
          <p:nvPr/>
        </p:nvGraphicFramePr>
        <p:xfrm>
          <a:off x="-252536" y="1124744"/>
          <a:ext cx="4982547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4176713" y="1508125"/>
            <a:ext cx="4140200" cy="1200150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2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Conservación y gestión de los recursos genéticos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Mejora genética animal y vegetal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 err="1">
                <a:latin typeface="Tw Cen MT" pitchFamily="34" charset="0"/>
              </a:rPr>
              <a:t>Bioproductos</a:t>
            </a:r>
            <a:endParaRPr lang="es-ES" dirty="0">
              <a:latin typeface="Tw Cen MT" pitchFamily="34" charset="0"/>
            </a:endParaRPr>
          </a:p>
        </p:txBody>
      </p:sp>
      <p:pic>
        <p:nvPicPr>
          <p:cNvPr id="16393" name="Picture 8" descr="7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963" y="2951163"/>
            <a:ext cx="18859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8_Raza Churra Tensin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546600"/>
            <a:ext cx="189071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0" descr="Q:\Recursos especiales\Informacion WEB\Memoria2013\fotos memoria 2013\Ajenj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15"/>
          <a:stretch>
            <a:fillRect/>
          </a:stretch>
        </p:blipFill>
        <p:spPr bwMode="auto">
          <a:xfrm>
            <a:off x="6437313" y="4546600"/>
            <a:ext cx="1879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 flipH="1">
            <a:off x="900113" y="1989138"/>
            <a:ext cx="107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3000" b="1">
              <a:solidFill>
                <a:srgbClr val="2C58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7412" name="Picture 4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3286125" y="261938"/>
            <a:ext cx="4443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Líneas estratégicas de I+D+i</a:t>
            </a:r>
          </a:p>
        </p:txBody>
      </p:sp>
      <p:graphicFrame>
        <p:nvGraphicFramePr>
          <p:cNvPr id="2" name="1 Diagrama"/>
          <p:cNvGraphicFramePr/>
          <p:nvPr/>
        </p:nvGraphicFramePr>
        <p:xfrm>
          <a:off x="-338539" y="1124744"/>
          <a:ext cx="4982547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4149725" y="2611438"/>
            <a:ext cx="4608513" cy="2862262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2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Mejora de la eficiencia agrícola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Mejora de la eficiencia en las producciones ganaderas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Calidad sensorial, comercial y seguridad de los productos hortofrutícolas y ganaderos: alimentos y salud.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Control integrado de plagas. Epidemiología, diagnóstico y control de enfermedades ganaderas.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Tw Cen MT" pitchFamily="34" charset="0"/>
              </a:rPr>
              <a:t>Procesos agroindustriales</a:t>
            </a:r>
          </a:p>
        </p:txBody>
      </p:sp>
      <p:pic>
        <p:nvPicPr>
          <p:cNvPr id="17416" name="Picture 5" descr="manzano1BI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38275"/>
            <a:ext cx="16557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4140200" y="5589588"/>
            <a:ext cx="1460500" cy="1049337"/>
            <a:chOff x="2971" y="2555"/>
            <a:chExt cx="1678" cy="1510"/>
          </a:xfrm>
        </p:grpSpPr>
        <p:pic>
          <p:nvPicPr>
            <p:cNvPr id="17421" name="Picture 12" descr="Ibenjamin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999"/>
              <a:ext cx="1678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Embrión partido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572"/>
              <a:ext cx="1137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4cell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2555"/>
              <a:ext cx="616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8" name="Picture 3" descr="Q:\Recursos especiales\Informacion WEB\Memoria2012\fotos memoria 2012\carne\Disecc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417638"/>
            <a:ext cx="15573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Q:\Recursos especiales\Informacion WEB\Memoria2012\fotos memoria 2012\FIG3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063" y="5602288"/>
            <a:ext cx="13827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IMG_037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38275"/>
            <a:ext cx="11652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 flipH="1">
            <a:off x="900113" y="1989138"/>
            <a:ext cx="107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3000" b="1">
              <a:solidFill>
                <a:srgbClr val="2C58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8436" name="Picture 4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3286125" y="261938"/>
            <a:ext cx="4443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Líneas estratégicas de I+D+i</a:t>
            </a:r>
          </a:p>
        </p:txBody>
      </p:sp>
      <p:graphicFrame>
        <p:nvGraphicFramePr>
          <p:cNvPr id="2" name="1 Diagrama"/>
          <p:cNvGraphicFramePr/>
          <p:nvPr/>
        </p:nvGraphicFramePr>
        <p:xfrm>
          <a:off x="-338539" y="1124744"/>
          <a:ext cx="4982547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924300" y="1557338"/>
            <a:ext cx="3292475" cy="4032250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12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Uso sostenible de los recursos agua-suelo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Impacto ambiental de las actividades agrarias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Desarrollo territorial sostenible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Estrategias eficaces en protección vegetal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Economía y competitividad de la cadena agroalimentaria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 err="1">
                <a:latin typeface="Tw Cen MT" pitchFamily="34" charset="0"/>
              </a:rPr>
              <a:t>Bioeconomía</a:t>
            </a:r>
            <a:r>
              <a:rPr lang="es-ES" altLang="es-ES" sz="1600" dirty="0">
                <a:latin typeface="Tw Cen MT" pitchFamily="34" charset="0"/>
              </a:rPr>
              <a:t> y política del medio ambiente y los recursos naturales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Cambio climático: Adaptación, mitigación y respuesta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w Cen MT" pitchFamily="34" charset="0"/>
              </a:rPr>
              <a:t>Apoyo a la toma de decisiones agrícolas mediante tecnologías de información y comunicación (TIC)</a:t>
            </a:r>
          </a:p>
        </p:txBody>
      </p:sp>
      <p:pic>
        <p:nvPicPr>
          <p:cNvPr id="18440" name="Picture 2" descr="Q:\Recursos especiales\Informacion WEB\Memoria2012\fotos memoria 2012\Clipboard0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732463"/>
            <a:ext cx="1182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 descr="Q:\Recursos especiales\Informacion WEB\Memoria2012\fotos memoria 2012\panti 2011 07 13-9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557338"/>
            <a:ext cx="156527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727700"/>
            <a:ext cx="1565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Q:\Recursos especiales\Informacion WEB\Memoria2012\fotos memoria 2012\DSC01859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97200"/>
            <a:ext cx="156686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6" descr="Q:\Recursos especiales\Informacion WEB\Memoria2013\fotos memoria 2013\18.RIEGO ASPERSIÓN DOBLE BOQUILLA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513" y="4430713"/>
            <a:ext cx="154463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765252" y="5301208"/>
            <a:ext cx="3312368" cy="3693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2800" b="1" i="1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defRPr>
            </a:lvl1pPr>
          </a:lstStyle>
          <a:p>
            <a:r>
              <a:rPr lang="es-ES" sz="1800" dirty="0">
                <a:solidFill>
                  <a:srgbClr val="9BBB59">
                    <a:lumMod val="75000"/>
                  </a:srgbClr>
                </a:solidFill>
                <a:cs typeface="Arial" charset="0"/>
                <a:hlinkClick r:id="rId2"/>
              </a:rPr>
              <a:t>Oferta tecnológica</a:t>
            </a:r>
            <a:endParaRPr lang="es-ES" sz="1800" dirty="0">
              <a:solidFill>
                <a:srgbClr val="9BBB59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12" name="11 Pantalla"/>
          <p:cNvSpPr/>
          <p:nvPr/>
        </p:nvSpPr>
        <p:spPr>
          <a:xfrm rot="10800000">
            <a:off x="911032" y="1237281"/>
            <a:ext cx="1356712" cy="1183487"/>
          </a:xfrm>
          <a:prstGeom prst="flowChartDisplay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12 Pantalla"/>
          <p:cNvSpPr/>
          <p:nvPr/>
        </p:nvSpPr>
        <p:spPr>
          <a:xfrm>
            <a:off x="6804248" y="1340650"/>
            <a:ext cx="1234376" cy="967462"/>
          </a:xfrm>
          <a:prstGeom prst="flowChartDisplay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313120" y="4662890"/>
            <a:ext cx="255561" cy="136815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5" name="14 Flecha abajo"/>
          <p:cNvSpPr/>
          <p:nvPr/>
        </p:nvSpPr>
        <p:spPr>
          <a:xfrm>
            <a:off x="4529144" y="4653018"/>
            <a:ext cx="255561" cy="136815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Medio marco"/>
          <p:cNvSpPr/>
          <p:nvPr/>
        </p:nvSpPr>
        <p:spPr>
          <a:xfrm>
            <a:off x="4624429" y="1772698"/>
            <a:ext cx="811667" cy="2808312"/>
          </a:xfrm>
          <a:prstGeom prst="halfFrame">
            <a:avLst>
              <a:gd name="adj1" fmla="val 11928"/>
              <a:gd name="adj2" fmla="val 1418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7" name="16 Medio marco"/>
          <p:cNvSpPr/>
          <p:nvPr/>
        </p:nvSpPr>
        <p:spPr>
          <a:xfrm rot="5400000">
            <a:off x="2671793" y="2664794"/>
            <a:ext cx="2736305" cy="952116"/>
          </a:xfrm>
          <a:prstGeom prst="halfFrame">
            <a:avLst>
              <a:gd name="adj1" fmla="val 11928"/>
              <a:gd name="adj2" fmla="val 1418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608003" y="5075774"/>
            <a:ext cx="1181493" cy="3693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2195736" y="4571718"/>
            <a:ext cx="1512168" cy="3693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5393364" y="4586606"/>
            <a:ext cx="864096" cy="3693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076056" y="3140850"/>
            <a:ext cx="71344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3210488" y="3131558"/>
            <a:ext cx="71344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287323" y="1556674"/>
            <a:ext cx="1420581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>
            <a:defPPr>
              <a:defRPr lang="es-E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</a:lstStyle>
          <a:p>
            <a:r>
              <a:rPr lang="es-ES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40000"/>
                    <a:lumOff val="60000"/>
                  </a:srgbClr>
                </a:solidFill>
              </a:rPr>
              <a:t>ANIMAL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5292080" y="1537510"/>
            <a:ext cx="1489703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>
            <a:defPPr>
              <a:defRPr lang="es-E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40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28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40000"/>
                    <a:lumOff val="60000"/>
                  </a:srgbClr>
                </a:solidFill>
              </a:rPr>
              <a:t>VEGETAL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3910225" y="2699510"/>
            <a:ext cx="1237839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>
            <a:defPPr>
              <a:defRPr lang="es-E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</a:lstStyle>
          <a:p>
            <a:r>
              <a:rPr lang="es-ES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40000"/>
                    <a:lumOff val="60000"/>
                  </a:srgbClr>
                </a:solidFill>
              </a:rPr>
              <a:t>MEDIO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629256" y="4139670"/>
            <a:ext cx="1878848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>
            <a:defPPr>
              <a:defRPr lang="es-E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</a:lstStyle>
          <a:p>
            <a:r>
              <a:rPr lang="es-ES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40000"/>
                    <a:lumOff val="60000"/>
                  </a:srgbClr>
                </a:solidFill>
              </a:rPr>
              <a:t>PRODUCTO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679127" y="6074014"/>
            <a:ext cx="1785745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>
            <a:defPPr>
              <a:defRPr lang="es-E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</a:lstStyle>
          <a:p>
            <a:r>
              <a:rPr lang="es-ES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40000"/>
                    <a:lumOff val="60000"/>
                  </a:srgbClr>
                </a:solidFill>
              </a:rPr>
              <a:t>PERSONAS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2915816" y="3131558"/>
            <a:ext cx="1296144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prstClr val="white"/>
                </a:solidFill>
                <a:cs typeface="Arial" charset="0"/>
              </a:rPr>
              <a:t>agua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4788024" y="3131558"/>
            <a:ext cx="1296144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prstClr val="white"/>
                </a:solidFill>
                <a:cs typeface="Arial" charset="0"/>
              </a:rPr>
              <a:t>suelo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123728" y="4571718"/>
            <a:ext cx="1584176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prstClr val="white"/>
                </a:solidFill>
                <a:cs typeface="Arial" charset="0"/>
              </a:rPr>
              <a:t>sostenibilidad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076056" y="4581010"/>
            <a:ext cx="1476164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prstClr val="white"/>
                </a:solidFill>
                <a:cs typeface="Arial" charset="0"/>
              </a:rPr>
              <a:t>calidad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4499992" y="5075774"/>
            <a:ext cx="1332150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prstClr val="white"/>
                </a:solidFill>
                <a:cs typeface="Arial" charset="0"/>
              </a:rPr>
              <a:t>seguridad</a:t>
            </a:r>
          </a:p>
        </p:txBody>
      </p:sp>
      <p:grpSp>
        <p:nvGrpSpPr>
          <p:cNvPr id="33" name="32 Grupo"/>
          <p:cNvGrpSpPr/>
          <p:nvPr/>
        </p:nvGrpSpPr>
        <p:grpSpPr>
          <a:xfrm>
            <a:off x="3203848" y="5075774"/>
            <a:ext cx="1224136" cy="369332"/>
            <a:chOff x="3203848" y="4499828"/>
            <a:chExt cx="1224136" cy="369332"/>
          </a:xfrm>
        </p:grpSpPr>
        <p:sp>
          <p:nvSpPr>
            <p:cNvPr id="36" name="35 Rectángulo redondeado"/>
            <p:cNvSpPr/>
            <p:nvPr/>
          </p:nvSpPr>
          <p:spPr>
            <a:xfrm>
              <a:off x="3203848" y="4499828"/>
              <a:ext cx="1224136" cy="36933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3203848" y="4499828"/>
              <a:ext cx="1188132" cy="36933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prstClr val="white"/>
                  </a:solidFill>
                  <a:cs typeface="Arial" charset="0"/>
                </a:rPr>
                <a:t>economía</a:t>
              </a:r>
            </a:p>
          </p:txBody>
        </p:sp>
      </p:grpSp>
      <p:sp>
        <p:nvSpPr>
          <p:cNvPr id="34" name="33 CuadroTexto"/>
          <p:cNvSpPr txBox="1"/>
          <p:nvPr/>
        </p:nvSpPr>
        <p:spPr>
          <a:xfrm>
            <a:off x="6804248" y="1340650"/>
            <a:ext cx="1296144" cy="95410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Genética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Producción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Estrés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Sanidad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827584" y="1251219"/>
            <a:ext cx="1512168" cy="116955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Genética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Reproducción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Alimentación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Manejo</a:t>
            </a:r>
          </a:p>
          <a:p>
            <a:pPr algn="ctr"/>
            <a:r>
              <a:rPr lang="es-ES" sz="1400" b="1" i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Sanidad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827584" y="160632"/>
            <a:ext cx="7344816" cy="47705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Pluridisciplinar: investigación completa y transversal </a:t>
            </a:r>
          </a:p>
        </p:txBody>
      </p:sp>
      <p:pic>
        <p:nvPicPr>
          <p:cNvPr id="39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065" y="5670540"/>
            <a:ext cx="28479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32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297113" y="0"/>
            <a:ext cx="684688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latin typeface="Tw Cen MT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Misión y objetivos del CITA de Aragón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457710755"/>
              </p:ext>
            </p:extLst>
          </p:nvPr>
        </p:nvGraphicFramePr>
        <p:xfrm>
          <a:off x="395536" y="1412776"/>
          <a:ext cx="8424936" cy="5144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lomo cerdo dos col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4365" y="4475671"/>
            <a:ext cx="1602131" cy="11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769243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1720" y="116632"/>
            <a:ext cx="4896544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>
                <a:solidFill>
                  <a:prstClr val="white"/>
                </a:solidFill>
              </a:rPr>
              <a:t>Algunos ejemplos de desarrollos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173901" y="908089"/>
            <a:ext cx="5472608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de la canal y de la carne del lechal de raza Ansotana: estudio comparativo con las canales de lechales procedentes de otras razas. </a:t>
            </a:r>
            <a:endParaRPr lang="es-ES" sz="16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1520" y="1086537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2009</a:t>
            </a:r>
          </a:p>
        </p:txBody>
      </p:sp>
      <p:pic>
        <p:nvPicPr>
          <p:cNvPr id="2052" name="Picture 4" descr="lechal ansota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8138" y="347464"/>
            <a:ext cx="1527567" cy="10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84" y="2564904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15455" y="2909468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2013</a:t>
            </a:r>
          </a:p>
        </p:txBody>
      </p:sp>
      <p:pic>
        <p:nvPicPr>
          <p:cNvPr id="10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09" y="3869667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08124" y="4186961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86533" y="2780928"/>
            <a:ext cx="2008081" cy="33855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Lechal Ojinegro</a:t>
            </a:r>
          </a:p>
        </p:txBody>
      </p:sp>
      <p:pic>
        <p:nvPicPr>
          <p:cNvPr id="2054" name="Picture 6" descr="lechal confita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111" y="2792338"/>
            <a:ext cx="1038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707904" y="2535700"/>
            <a:ext cx="2592288" cy="73866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Viabilidad económica</a:t>
            </a:r>
          </a:p>
          <a:p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sensorial</a:t>
            </a:r>
          </a:p>
          <a:p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Diversificación: confitado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183716" y="3412238"/>
            <a:ext cx="4221083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extractos de plantas en el control de la salmonelosis porcina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530343" y="4437112"/>
            <a:ext cx="1849969" cy="30777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la carne</a:t>
            </a:r>
          </a:p>
        </p:txBody>
      </p:sp>
      <p:pic>
        <p:nvPicPr>
          <p:cNvPr id="21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08" y="5882141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395536" y="619072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2015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1199416" y="5982242"/>
            <a:ext cx="3876640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Embutidos saludables con Cerdo de Teruel IGP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5202411" y="6042047"/>
            <a:ext cx="1849969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perfil lipídico</a:t>
            </a:r>
          </a:p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Bajos en sal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7188139" y="6193729"/>
            <a:ext cx="1693477" cy="30777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sensorial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186533" y="4132318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 vida útil de la carne de vacuno mediante el uso envases activos con </a:t>
            </a:r>
            <a:r>
              <a:rPr lang="es-ES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nanopartículas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plata y cinc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163430" y="5065910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 terneza de la carne de vacuno mediante altas presiones y soluciones de cloruro cálcico</a:t>
            </a:r>
          </a:p>
        </p:txBody>
      </p:sp>
      <p:pic>
        <p:nvPicPr>
          <p:cNvPr id="28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387"/>
            <a:ext cx="1813997" cy="6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13" y="1739086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296084" y="2035591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2011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187624" y="1844824"/>
            <a:ext cx="5224437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cabaña de ovino lechero y tipificación del queso con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 “Queso de Teruel”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3" t="4305" r="3477" b="1556"/>
          <a:stretch/>
        </p:blipFill>
        <p:spPr bwMode="auto">
          <a:xfrm>
            <a:off x="7308304" y="1585713"/>
            <a:ext cx="1728192" cy="14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89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315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23528" y="1734609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187624" y="1590129"/>
            <a:ext cx="4221083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y caracterización de la Judía </a:t>
            </a:r>
            <a:r>
              <a:rPr lang="es-ES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Caparrona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810344" y="769243"/>
            <a:ext cx="3082787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calidad y producción de frutas y hortalizas</a:t>
            </a:r>
          </a:p>
        </p:txBody>
      </p:sp>
      <p:pic>
        <p:nvPicPr>
          <p:cNvPr id="12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82846"/>
            <a:ext cx="1138741" cy="113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808639" y="3780285"/>
            <a:ext cx="3200136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Recuperación de recursos genéticos </a:t>
            </a:r>
            <a:r>
              <a:rPr lang="es-ES" sz="1400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autóctonos </a:t>
            </a:r>
            <a:endParaRPr lang="es-ES" sz="1400" b="1" dirty="0">
              <a:solidFill>
                <a:srgbClr val="1F497D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115675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320569" y="4869160"/>
            <a:ext cx="91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2010</a:t>
            </a:r>
          </a:p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259632" y="4686235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de la calidad diferencial, selección y mejora del Tomate rosa de Barbastro</a:t>
            </a:r>
          </a:p>
        </p:txBody>
      </p:sp>
      <p:pic>
        <p:nvPicPr>
          <p:cNvPr id="20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7795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395535" y="6055089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259632" y="2916233"/>
            <a:ext cx="5400600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Estudio de la calidad diferencial, selección y mejora de la cebolla dulce de Fuentes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051720" y="116632"/>
            <a:ext cx="4896544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>
                <a:solidFill>
                  <a:prstClr val="white"/>
                </a:solidFill>
              </a:rPr>
              <a:t>Algunos ejemplos de desarrollos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287021" y="5808867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Sobrarbe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emprende:  proyecto piloto técnico formativa para la puesta en marcha de cultivos de variedades locales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414993" y="2934175"/>
            <a:ext cx="916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2008</a:t>
            </a:r>
          </a:p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pic>
        <p:nvPicPr>
          <p:cNvPr id="23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387"/>
            <a:ext cx="1813997" cy="6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obrarbe Emprend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603" y="5988734"/>
            <a:ext cx="2096813" cy="5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364" y="4671881"/>
            <a:ext cx="2154052" cy="8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Resultado de imagen de cebolla fuentes de e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069" y="2722242"/>
            <a:ext cx="1587388" cy="8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6372200" y="1518603"/>
            <a:ext cx="2155762" cy="728987"/>
            <a:chOff x="6160654" y="1401377"/>
            <a:chExt cx="2803835" cy="1062219"/>
          </a:xfrm>
        </p:grpSpPr>
        <p:pic>
          <p:nvPicPr>
            <p:cNvPr id="28" name="Picture 4" descr="http://sitadex.oepm.es/SitadexWS/ImagenMarcaServlet?modalidadSolicitud=M&amp;numExpSolicitud=3504055&amp;bisSolicitud=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19" r="9844"/>
            <a:stretch/>
          </p:blipFill>
          <p:spPr bwMode="auto">
            <a:xfrm>
              <a:off x="6160654" y="1421410"/>
              <a:ext cx="931625" cy="104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401377"/>
              <a:ext cx="1872209" cy="106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0853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30" y="1124066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08124" y="1482466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cs typeface="Arial" charset="0"/>
              </a:rPr>
              <a:t>2014</a:t>
            </a:r>
          </a:p>
        </p:txBody>
      </p:sp>
      <p:pic>
        <p:nvPicPr>
          <p:cNvPr id="8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53" y="2209403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08124" y="2526697"/>
            <a:ext cx="814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2014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6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65" y="5527399"/>
            <a:ext cx="1291141" cy="12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539552" y="5938447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20112015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051720" y="116632"/>
            <a:ext cx="4896544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>
                <a:solidFill>
                  <a:prstClr val="white"/>
                </a:solidFill>
              </a:rPr>
              <a:t>Algunos ejemplos de desarrollos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503045" y="1269713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Estudio de la viabilidad industrial del cultivo controlado de plantas aromáticas y medicinales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466307" y="5838363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 Calidad Territorial: caracterización de productos y elaboración de reglamentos técnicos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494661" y="2204864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Elaboración de un mapa de aptitud trufera de los suelos de las provincia de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Huesca 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Zaragoza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8466" y="995895"/>
            <a:ext cx="1697590" cy="95489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5657" y="2069094"/>
            <a:ext cx="1609370" cy="112493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722" y="2438225"/>
            <a:ext cx="1692420" cy="1195271"/>
          </a:xfrm>
          <a:prstGeom prst="rect">
            <a:avLst/>
          </a:prstGeom>
        </p:spPr>
      </p:pic>
      <p:pic>
        <p:nvPicPr>
          <p:cNvPr id="22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387"/>
            <a:ext cx="1813997" cy="6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411760" y="3140968"/>
            <a:ext cx="3312368" cy="3385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diferenciada</a:t>
            </a:r>
            <a:endParaRPr lang="es-ES" sz="1600" b="1" dirty="0">
              <a:solidFill>
                <a:srgbClr val="1F497D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411760" y="785512"/>
            <a:ext cx="3312368" cy="3385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Cultivos alternativos</a:t>
            </a:r>
            <a:endParaRPr lang="es-ES" sz="1600" b="1" dirty="0">
              <a:solidFill>
                <a:srgbClr val="1F497D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466307" y="4584030"/>
            <a:ext cx="4221083" cy="107721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reglamentos para diferentes productos agroalimentarios: La Litera (2006), Somontano de Barbastro (2006), Hoya de Huesca (2008)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35" y="4365104"/>
            <a:ext cx="1291141" cy="12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498608" y="482264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20062008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496391" y="3606115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con “C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 Calidad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Alimentaria: Elaboración de pliegos, control externo de productos…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www.aiaa.es/img_denominacion/34.gif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926" y="3398972"/>
            <a:ext cx="1771240" cy="19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ww.calidadterritorial.es/base/imgCK/images/calidad_logo%282%29%281%2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996" y="5157192"/>
            <a:ext cx="1649729" cy="7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calidadterritorial.es/base/imgCK/images/calidad_logo%282%29%283%2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3456" y="5157192"/>
            <a:ext cx="1661918" cy="7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Norte Teruel Bajo Martín y Andorra-Sierra de Arco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935" y="5950020"/>
            <a:ext cx="1665327" cy="7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arca Comunidad de Calatayud, Comarca del Arand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019" y="5919595"/>
            <a:ext cx="1661781" cy="7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22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09" y="4657675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08124" y="496265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2013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6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1015"/>
            <a:ext cx="1291141" cy="12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65042" y="2480405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20142015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0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511" y="5521771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444526" y="5839065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2015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051720" y="116632"/>
            <a:ext cx="4896544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>
                <a:solidFill>
                  <a:prstClr val="white"/>
                </a:solidFill>
              </a:rPr>
              <a:t>Algunos ejemplos de desarrollos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480806" y="4577941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 sobre </a:t>
            </a:r>
            <a:r>
              <a:rPr lang="es-ES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internacionalización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vinos con D.O. de la provincia de Zaragoza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480806" y="5520134"/>
            <a:ext cx="4221083" cy="107721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de como </a:t>
            </a:r>
            <a:r>
              <a:rPr lang="es-ES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Barreras no arancelarias</a:t>
            </a:r>
            <a:r>
              <a:rPr lang="es-E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(BNA) repercuten en el precio de los productos y condicionan la competitividad de los mismos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1503045" y="2052137"/>
            <a:ext cx="4221083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de </a:t>
            </a:r>
            <a:r>
              <a:rPr lang="es-ES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consumidores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relación al etiquetado de los </a:t>
            </a:r>
            <a:r>
              <a:rPr lang="es-ES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endParaRPr lang="es-E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502172" y="2700209"/>
            <a:ext cx="4221083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de relaciones: Nutrición, Salud y Obesidad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47387"/>
            <a:ext cx="1813997" cy="6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2409699" y="3378478"/>
            <a:ext cx="3312368" cy="3385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Comercio exterior</a:t>
            </a:r>
            <a:endParaRPr lang="es-ES" sz="1600" b="1" dirty="0">
              <a:solidFill>
                <a:srgbClr val="1F497D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389521" y="642174"/>
            <a:ext cx="3312368" cy="3385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Comercialización y consumo</a:t>
            </a:r>
            <a:endParaRPr lang="es-ES" sz="1600" b="1" dirty="0">
              <a:solidFill>
                <a:srgbClr val="1F497D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74" name="Picture 10" descr="Resultado de imagen de barreras no arancelaria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504" y="5124765"/>
            <a:ext cx="2085732" cy="15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300" y="3742512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371722" y="4071729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2005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36866" name="Picture 2" descr="La DPZ y el CITA promocionan la internacionalizacion de los vinos con Denominacion de Or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504" y="3717032"/>
            <a:ext cx="2085732" cy="1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1503045" y="3852337"/>
            <a:ext cx="4221083" cy="58477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Estratégico para la comercialización de los vinos de  </a:t>
            </a:r>
            <a:r>
              <a:rPr lang="es-ES" sz="16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D.O.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Calatayud</a:t>
            </a:r>
            <a:endParaRPr lang="es-ES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1500984" y="1085835"/>
            <a:ext cx="4221083" cy="83099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situación de la comercialización de productos agroalimentarios </a:t>
            </a:r>
            <a:r>
              <a:rPr lang="es-ES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 corto</a:t>
            </a:r>
            <a:endParaRPr lang="es-E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http://www.fbevents.net/images/iCal_ed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88" y="1002451"/>
            <a:ext cx="935306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375801" y="136253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F497D"/>
                </a:solidFill>
                <a:cs typeface="Arial" charset="0"/>
              </a:rPr>
              <a:t>2011</a:t>
            </a:r>
            <a:endParaRPr lang="es-ES" sz="16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3076" name="Picture 4" descr="http://www.circuitocorto.es/imagenes/actividades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6148" y="1086970"/>
            <a:ext cx="2106088" cy="8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504" y="2052137"/>
            <a:ext cx="2085732" cy="13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105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5565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23555" name="Picture 3" descr="Logo CITA definitiv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28588" y="5110152"/>
            <a:ext cx="667566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CC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2000" b="1" i="1" dirty="0">
                <a:solidFill>
                  <a:srgbClr val="006600"/>
                </a:solidFill>
                <a:latin typeface="Meiryo" pitchFamily="34" charset="-128"/>
              </a:rPr>
              <a:t>OTRI- Centro de Investigación y Tecnología Agroalimentaria de Aragón</a:t>
            </a:r>
          </a:p>
          <a:p>
            <a:pPr>
              <a:spcBef>
                <a:spcPct val="50000"/>
              </a:spcBef>
            </a:pPr>
            <a:r>
              <a:rPr lang="es-ES" altLang="es-ES" sz="2000" b="1" i="1" dirty="0">
                <a:solidFill>
                  <a:srgbClr val="006600"/>
                </a:solidFill>
                <a:latin typeface="Meiryo" pitchFamily="34" charset="-128"/>
              </a:rPr>
              <a:t>Avenida de </a:t>
            </a:r>
            <a:r>
              <a:rPr lang="es-ES" altLang="es-ES" sz="2000" b="1" i="1" dirty="0" err="1">
                <a:solidFill>
                  <a:srgbClr val="006600"/>
                </a:solidFill>
                <a:latin typeface="Meiryo" pitchFamily="34" charset="-128"/>
              </a:rPr>
              <a:t>Montañana</a:t>
            </a:r>
            <a:r>
              <a:rPr lang="es-ES" altLang="es-ES" sz="2000" b="1" i="1" dirty="0">
                <a:solidFill>
                  <a:srgbClr val="006600"/>
                </a:solidFill>
                <a:latin typeface="Meiryo" pitchFamily="34" charset="-128"/>
              </a:rPr>
              <a:t>, 930, 50059- Zaragoza</a:t>
            </a:r>
          </a:p>
          <a:p>
            <a:pPr>
              <a:spcBef>
                <a:spcPct val="50000"/>
              </a:spcBef>
            </a:pPr>
            <a:r>
              <a:rPr lang="es-ES" altLang="es-ES" sz="2000" b="1" i="1" dirty="0">
                <a:solidFill>
                  <a:srgbClr val="006600"/>
                </a:solidFill>
                <a:latin typeface="Meiryo" pitchFamily="34" charset="-128"/>
              </a:rPr>
              <a:t>+34 976 71 69 69	otri@cita-aragon.es</a:t>
            </a:r>
          </a:p>
        </p:txBody>
      </p:sp>
      <p:pic>
        <p:nvPicPr>
          <p:cNvPr id="6" name="Picture 12" descr="http://sites.cita-aragon.es/otri/files/2013/07/logotipo-de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58099"/>
            <a:ext cx="2016224" cy="69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2297113" y="0"/>
            <a:ext cx="684688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latin typeface="Tw Cen MT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Orígenes e historia del 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3790625708"/>
              </p:ext>
            </p:extLst>
          </p:nvPr>
        </p:nvGraphicFramePr>
        <p:xfrm>
          <a:off x="1403648" y="1550020"/>
          <a:ext cx="7434572" cy="519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101" name="Group 8"/>
          <p:cNvGrpSpPr>
            <a:grpSpLocks/>
          </p:cNvGrpSpPr>
          <p:nvPr/>
        </p:nvGrpSpPr>
        <p:grpSpPr bwMode="auto">
          <a:xfrm>
            <a:off x="360363" y="2565400"/>
            <a:ext cx="720725" cy="1333500"/>
            <a:chOff x="105732150" y="108243340"/>
            <a:chExt cx="1044000" cy="1980000"/>
          </a:xfrm>
        </p:grpSpPr>
        <p:pic>
          <p:nvPicPr>
            <p:cNvPr id="4108" name="Picture 9" descr="LogotipoINIA_Old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6150" y="108243340"/>
              <a:ext cx="687157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9" name="Text Box 10"/>
            <p:cNvSpPr txBox="1">
              <a:spLocks noChangeArrowheads="1"/>
            </p:cNvSpPr>
            <p:nvPr/>
          </p:nvSpPr>
          <p:spPr bwMode="auto">
            <a:xfrm>
              <a:off x="105732150" y="109683340"/>
              <a:ext cx="1044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700">
                  <a:solidFill>
                    <a:srgbClr val="000000"/>
                  </a:solidFill>
                  <a:cs typeface="Arial" charset="0"/>
                </a:rPr>
                <a:t>Instituto Nacional de Investigaciones Agronómicas</a:t>
              </a:r>
              <a:endParaRPr lang="es-ES" altLang="es-ES" sz="700">
                <a:cs typeface="Arial" charset="0"/>
              </a:endParaRPr>
            </a:p>
          </p:txBody>
        </p:sp>
      </p:grpSp>
      <p:grpSp>
        <p:nvGrpSpPr>
          <p:cNvPr id="4102" name="Group 11"/>
          <p:cNvGrpSpPr>
            <a:grpSpLocks/>
          </p:cNvGrpSpPr>
          <p:nvPr/>
        </p:nvGrpSpPr>
        <p:grpSpPr bwMode="auto">
          <a:xfrm>
            <a:off x="293688" y="4149725"/>
            <a:ext cx="827087" cy="698500"/>
            <a:chOff x="105660150" y="110939775"/>
            <a:chExt cx="1152000" cy="987630"/>
          </a:xfrm>
        </p:grpSpPr>
        <p:pic>
          <p:nvPicPr>
            <p:cNvPr id="4106" name="Picture 12" descr="DGA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60150" y="110939775"/>
              <a:ext cx="1152000" cy="446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Text Box 13"/>
            <p:cNvSpPr txBox="1">
              <a:spLocks noChangeArrowheads="1"/>
            </p:cNvSpPr>
            <p:nvPr/>
          </p:nvSpPr>
          <p:spPr bwMode="auto">
            <a:xfrm>
              <a:off x="105732150" y="111387405"/>
              <a:ext cx="1044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700">
                  <a:solidFill>
                    <a:srgbClr val="000000"/>
                  </a:solidFill>
                  <a:cs typeface="Arial" charset="0"/>
                </a:rPr>
                <a:t>Servicio de </a:t>
              </a:r>
              <a:br>
                <a:rPr lang="es-ES_tradnl" altLang="es-ES" sz="700">
                  <a:solidFill>
                    <a:srgbClr val="000000"/>
                  </a:solidFill>
                  <a:cs typeface="Arial" charset="0"/>
                </a:rPr>
              </a:br>
              <a:r>
                <a:rPr lang="es-ES_tradnl" altLang="es-ES" sz="700">
                  <a:solidFill>
                    <a:srgbClr val="000000"/>
                  </a:solidFill>
                  <a:cs typeface="Arial" charset="0"/>
                </a:rPr>
                <a:t>Investigación Agroalimentaria</a:t>
              </a:r>
              <a:endParaRPr lang="es-ES" altLang="es-ES" sz="700">
                <a:cs typeface="Arial" charset="0"/>
              </a:endParaRPr>
            </a:p>
          </p:txBody>
        </p:sp>
      </p:grpSp>
      <p:pic>
        <p:nvPicPr>
          <p:cNvPr id="4103" name="Picture 3" descr="Logo CITA definitiv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5229225"/>
            <a:ext cx="1333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92250"/>
            <a:ext cx="636587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179388" y="2174875"/>
            <a:ext cx="10445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_tradnl" altLang="es-ES" sz="700" b="1">
                <a:latin typeface="Lucida Calligraphy" pitchFamily="66" charset="0"/>
              </a:rPr>
              <a:t>Granja Agrícola de Zaragoza</a:t>
            </a:r>
            <a:endParaRPr lang="es-ES" altLang="es-E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Industria-Innov 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encabeza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6711950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5125" name="Picture 9" descr="CampusAulaDei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874838"/>
            <a:ext cx="7351712" cy="4059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297113" y="150813"/>
            <a:ext cx="6846887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Campus de Aula Dei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pic>
        <p:nvPicPr>
          <p:cNvPr id="5127" name="Picture 7" descr="C:\Users\ayubero\Downloads\5189042959_331c31e192_z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270" y="1535113"/>
            <a:ext cx="2873234" cy="1822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8" name="AutoShape 9" descr="Resultado de imagen de eead cs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129" name="AutoShape 11" descr="Resultado de imagen de eead csic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5130" name="Picture 13" descr="https://pbs.twimg.com/profile_images/562957812645380096/TGCkhFnx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6069013"/>
            <a:ext cx="74295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6" descr="C:\Users\ayubero\Downloads\51590_149864065057815_1278260_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388" y="6021388"/>
            <a:ext cx="56832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8" descr="http://www.iamz.ciheam.org/en/img_new/logo_vsc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065838"/>
            <a:ext cx="923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AutoShape 20" descr="Resultado de imagen de pctad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134" name="AutoShape 22" descr="Resultado de imagen de pctad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5135" name="Picture 2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150" y="6078538"/>
            <a:ext cx="15049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5950" y="6194425"/>
            <a:ext cx="1274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463" y="6040438"/>
            <a:ext cx="139223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2297113" y="0"/>
            <a:ext cx="684688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latin typeface="Tw Cen MT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Localización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1FFDB"/>
              </a:clrFrom>
              <a:clrTo>
                <a:srgbClr val="F1FF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864" y="1556792"/>
            <a:ext cx="3633304" cy="5134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0" name="Picture 5" descr="http://ciencias.unizar.es/local/europ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35113"/>
            <a:ext cx="2670175" cy="172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https://c1.staticflickr.com/5/4092/5189633292_b7a36a24af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1798"/>
            <a:ext cx="1705372" cy="1140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8144" y="1655631"/>
            <a:ext cx="1705372" cy="1136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42144"/>
            <a:ext cx="1705372" cy="113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2322513" y="0"/>
            <a:ext cx="684688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latin typeface="Tw Cen MT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Localización e instalaciones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08850" y="2224088"/>
            <a:ext cx="1584325" cy="7540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050" b="1" dirty="0"/>
              <a:t>Finca experimental “La </a:t>
            </a:r>
            <a:r>
              <a:rPr lang="es-ES_tradnl" sz="1050" b="1" dirty="0" err="1"/>
              <a:t>Garcipollera</a:t>
            </a:r>
            <a:r>
              <a:rPr lang="es-ES_tradnl" sz="1050" b="1" dirty="0"/>
              <a:t>”</a:t>
            </a:r>
            <a:r>
              <a:rPr lang="es-ES_tradnl" sz="1200" dirty="0"/>
              <a:t/>
            </a:r>
            <a:br>
              <a:rPr lang="es-ES_tradnl" sz="1200" dirty="0"/>
            </a:br>
            <a:r>
              <a:rPr lang="es-ES_tradnl" sz="1050" dirty="0" err="1"/>
              <a:t>Bescos</a:t>
            </a:r>
            <a:r>
              <a:rPr lang="es-ES_tradnl" sz="1050" dirty="0"/>
              <a:t> de la </a:t>
            </a:r>
            <a:r>
              <a:rPr lang="es-ES_tradnl" sz="1050" dirty="0" err="1"/>
              <a:t>Garcipollera</a:t>
            </a:r>
            <a:r>
              <a:rPr lang="es-ES_tradnl" sz="1050" dirty="0"/>
              <a:t> (Huesca)</a:t>
            </a:r>
            <a:endParaRPr lang="es-ES" sz="105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948488" y="4102100"/>
            <a:ext cx="1944687" cy="576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050" b="1" dirty="0"/>
              <a:t>Finca experimental </a:t>
            </a:r>
            <a:br>
              <a:rPr lang="es-ES_tradnl" sz="1050" b="1" dirty="0"/>
            </a:br>
            <a:r>
              <a:rPr lang="es-ES_tradnl" sz="1050" b="1" dirty="0"/>
              <a:t>“El Vedado bajo del Horno”</a:t>
            </a:r>
            <a:r>
              <a:rPr lang="es-ES_tradnl" sz="1200" dirty="0"/>
              <a:t/>
            </a:r>
            <a:br>
              <a:rPr lang="es-ES_tradnl" sz="1200" dirty="0"/>
            </a:br>
            <a:r>
              <a:rPr lang="es-ES_tradnl" sz="1050" dirty="0" err="1"/>
              <a:t>Zuera</a:t>
            </a:r>
            <a:r>
              <a:rPr lang="es-ES_tradnl" sz="1050" dirty="0"/>
              <a:t> (Zaragoza)</a:t>
            </a:r>
            <a:endParaRPr lang="es-ES" sz="105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116013" y="4521200"/>
            <a:ext cx="1800225" cy="576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050" b="1" dirty="0"/>
              <a:t>Instalaciones centrales (oficinas, laboratorios…)</a:t>
            </a:r>
            <a:r>
              <a:rPr lang="es-ES_tradnl" sz="1200" dirty="0"/>
              <a:t/>
            </a:r>
            <a:br>
              <a:rPr lang="es-ES_tradnl" sz="1200" dirty="0"/>
            </a:br>
            <a:r>
              <a:rPr lang="es-ES_tradnl" sz="1050" dirty="0" err="1"/>
              <a:t>Montañana</a:t>
            </a:r>
            <a:r>
              <a:rPr lang="es-ES_tradnl" sz="1050" dirty="0"/>
              <a:t> (Zaragoza)</a:t>
            </a:r>
            <a:endParaRPr lang="es-ES" sz="1050" dirty="0"/>
          </a:p>
        </p:txBody>
      </p:sp>
      <p:pic>
        <p:nvPicPr>
          <p:cNvPr id="25612" name="Picture 1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67" r="15876"/>
          <a:stretch/>
        </p:blipFill>
        <p:spPr bwMode="auto">
          <a:xfrm>
            <a:off x="5148064" y="5097760"/>
            <a:ext cx="1700014" cy="1076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6588125" y="5849938"/>
            <a:ext cx="1801813" cy="577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1050" b="1" dirty="0"/>
              <a:t>Finca experimental </a:t>
            </a:r>
            <a:br>
              <a:rPr lang="es-ES_tradnl" sz="1050" b="1" dirty="0"/>
            </a:br>
            <a:r>
              <a:rPr lang="es-ES_tradnl" sz="1050" b="1" dirty="0"/>
              <a:t>“Soto Lezcano”</a:t>
            </a:r>
            <a:r>
              <a:rPr lang="es-ES_tradnl" sz="1200" dirty="0"/>
              <a:t/>
            </a:r>
            <a:br>
              <a:rPr lang="es-ES_tradnl" sz="1200" dirty="0"/>
            </a:br>
            <a:r>
              <a:rPr lang="es-ES_tradnl" sz="1050" dirty="0" err="1"/>
              <a:t>Montañana</a:t>
            </a:r>
            <a:r>
              <a:rPr lang="es-ES_tradnl" sz="1050" dirty="0"/>
              <a:t> (Zaragoza)</a:t>
            </a:r>
            <a:endParaRPr lang="es-ES" sz="1050" dirty="0"/>
          </a:p>
        </p:txBody>
      </p:sp>
      <p:pic>
        <p:nvPicPr>
          <p:cNvPr id="11278" name="Picture 2" descr="encabezad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 Box 6"/>
          <p:cNvSpPr txBox="1">
            <a:spLocks noChangeArrowheads="1"/>
          </p:cNvSpPr>
          <p:nvPr/>
        </p:nvSpPr>
        <p:spPr bwMode="auto">
          <a:xfrm>
            <a:off x="2297113" y="150813"/>
            <a:ext cx="6846887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Instalaciones del CITA: Localización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cxnSp>
        <p:nvCxnSpPr>
          <p:cNvPr id="13" name="12 Conector angular"/>
          <p:cNvCxnSpPr>
            <a:stCxn id="25610" idx="1"/>
          </p:cNvCxnSpPr>
          <p:nvPr/>
        </p:nvCxnSpPr>
        <p:spPr>
          <a:xfrm rot="10800000">
            <a:off x="4211638" y="2224088"/>
            <a:ext cx="1655762" cy="0"/>
          </a:xfrm>
          <a:prstGeom prst="bentConnector3">
            <a:avLst>
              <a:gd name="adj1" fmla="val 50000"/>
            </a:avLst>
          </a:prstGeom>
          <a:ln w="38100" cap="rnd">
            <a:miter lim="800000"/>
            <a:headEnd type="none"/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angular"/>
          <p:cNvCxnSpPr/>
          <p:nvPr/>
        </p:nvCxnSpPr>
        <p:spPr>
          <a:xfrm rot="10800000">
            <a:off x="4284663" y="3341688"/>
            <a:ext cx="1582737" cy="568325"/>
          </a:xfrm>
          <a:prstGeom prst="bentConnector3">
            <a:avLst>
              <a:gd name="adj1" fmla="val 50000"/>
            </a:avLst>
          </a:prstGeom>
          <a:ln w="38100" cap="rnd">
            <a:miter lim="800000"/>
            <a:headEnd type="none"/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angular"/>
          <p:cNvCxnSpPr>
            <a:stCxn id="25612" idx="1"/>
          </p:cNvCxnSpPr>
          <p:nvPr/>
        </p:nvCxnSpPr>
        <p:spPr>
          <a:xfrm rot="10800000">
            <a:off x="4140200" y="3532188"/>
            <a:ext cx="1008063" cy="2103437"/>
          </a:xfrm>
          <a:prstGeom prst="bentConnector2">
            <a:avLst/>
          </a:prstGeom>
          <a:ln w="38100" cap="rnd">
            <a:miter lim="800000"/>
            <a:headEnd type="none"/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angular"/>
          <p:cNvCxnSpPr>
            <a:stCxn id="25609" idx="3"/>
          </p:cNvCxnSpPr>
          <p:nvPr/>
        </p:nvCxnSpPr>
        <p:spPr>
          <a:xfrm flipV="1">
            <a:off x="2173288" y="3532188"/>
            <a:ext cx="1966912" cy="569912"/>
          </a:xfrm>
          <a:prstGeom prst="bentConnector3">
            <a:avLst>
              <a:gd name="adj1" fmla="val 50000"/>
            </a:avLst>
          </a:prstGeom>
          <a:ln w="38100" cap="rnd">
            <a:miter lim="800000"/>
            <a:headEnd type="none"/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4002908143"/>
              </p:ext>
            </p:extLst>
          </p:nvPr>
        </p:nvGraphicFramePr>
        <p:xfrm>
          <a:off x="66674" y="7938"/>
          <a:ext cx="9077325" cy="685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10" descr="Industria-Innov col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57888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encabezad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711950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68538" y="115888"/>
            <a:ext cx="687546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Infraestructuras científicas: Conservación de recursos genéticos animales y vegetales</a:t>
            </a:r>
            <a:endParaRPr lang="es-ES" altLang="es-ES" sz="2800">
              <a:latin typeface="Tw Cen MT" pitchFamily="34" charset="0"/>
            </a:endParaRPr>
          </a:p>
        </p:txBody>
      </p:sp>
      <p:sp>
        <p:nvSpPr>
          <p:cNvPr id="6151" name="AutoShape 9" descr="Resultado de imagen de eead cs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6152" name="AutoShape 11" descr="Resultado de imagen de eead csic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6153" name="AutoShape 20" descr="Resultado de imagen de pctad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6154" name="AutoShape 22" descr="Resultado de imagen de pctad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cxnSp>
        <p:nvCxnSpPr>
          <p:cNvPr id="4" name="3 Conector recto"/>
          <p:cNvCxnSpPr/>
          <p:nvPr/>
        </p:nvCxnSpPr>
        <p:spPr>
          <a:xfrm flipV="1">
            <a:off x="7249051" y="2276872"/>
            <a:ext cx="465057" cy="720080"/>
          </a:xfrm>
          <a:prstGeom prst="line">
            <a:avLst/>
          </a:prstGeom>
          <a:ln w="28575">
            <a:solidFill>
              <a:schemeClr val="accent5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7262539" y="3068960"/>
            <a:ext cx="451569" cy="279648"/>
          </a:xfrm>
          <a:prstGeom prst="line">
            <a:avLst/>
          </a:prstGeom>
          <a:ln w="28575">
            <a:solidFill>
              <a:schemeClr val="accent5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Industria-Innov 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87692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encabeza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711950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2051050" y="115888"/>
            <a:ext cx="70929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Infraestructuras científicas: </a:t>
            </a:r>
            <a:br>
              <a:rPr lang="es-ES" altLang="es-ES" sz="2800" b="1">
                <a:latin typeface="Tw Cen MT" pitchFamily="34" charset="0"/>
              </a:rPr>
            </a:br>
            <a:r>
              <a:rPr lang="es-ES" altLang="es-ES" sz="2800" b="1">
                <a:latin typeface="Tw Cen MT" pitchFamily="34" charset="0"/>
              </a:rPr>
              <a:t>Animales de experimentación</a:t>
            </a:r>
          </a:p>
        </p:txBody>
      </p:sp>
      <p:sp>
        <p:nvSpPr>
          <p:cNvPr id="7174" name="AutoShape 9" descr="Resultado de imagen de eead cs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7175" name="AutoShape 11" descr="Resultado de imagen de eead csic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7176" name="AutoShape 20" descr="Resultado de imagen de pctad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7177" name="AutoShape 22" descr="Resultado de imagen de pctad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aphicFrame>
        <p:nvGraphicFramePr>
          <p:cNvPr id="2" name="1 Diagrama"/>
          <p:cNvGraphicFramePr/>
          <p:nvPr/>
        </p:nvGraphicFramePr>
        <p:xfrm>
          <a:off x="107504" y="1328489"/>
          <a:ext cx="887162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4913"/>
            <a:ext cx="82296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encabeza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711950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8197" name="Picture 10" descr="Industria-Innov col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195513" y="0"/>
            <a:ext cx="694848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latin typeface="Tw Cen MT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latin typeface="Tw Cen MT" pitchFamily="34" charset="0"/>
              </a:rPr>
              <a:t>Sede central (Montañana)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Tw Cen MT" pitchFamily="34" charset="0"/>
            </a:endParaRPr>
          </a:p>
        </p:txBody>
      </p:sp>
      <p:pic>
        <p:nvPicPr>
          <p:cNvPr id="6153" name="Picture 6" descr="http://www.diariodelcampo.com/upload/fotopost/max/20131141813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82" t="12923" r="16209" b="29160"/>
          <a:stretch>
            <a:fillRect/>
          </a:stretch>
        </p:blipFill>
        <p:spPr bwMode="auto">
          <a:xfrm>
            <a:off x="5665613" y="1945654"/>
            <a:ext cx="1364580" cy="93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5788" y="3055938"/>
            <a:ext cx="1373187" cy="39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32675" y="2900363"/>
            <a:ext cx="1443038" cy="48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3" descr="C:\Users\ayubero\Downloads\5189040075_b75758b7e0_m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517" y="1916832"/>
            <a:ext cx="1446016" cy="84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67" name="Picture 23" descr="C:\Users\ayubero\Desktop\FotosMapas\IMG_697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59889"/>
            <a:ext cx="1233664" cy="824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213" y="6203950"/>
            <a:ext cx="1262062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6538" y="2606675"/>
            <a:ext cx="1309687" cy="30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68" name="Picture 24" descr="C:\Users\ayubero\Desktop\FotosMapas\IMG_6972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585" y="1638223"/>
            <a:ext cx="1245870" cy="83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7075" y="2641600"/>
            <a:ext cx="1246188" cy="3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69" name="Picture 25" descr="C:\Users\ayubero\Desktop\FotosMapas\IMG_6971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777" y="1638223"/>
            <a:ext cx="1245870" cy="83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41400" y="6505575"/>
            <a:ext cx="865188" cy="18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70" name="Picture 26" descr="C:\Users\ayubero\Desktop\FotosMapas\IMG_6968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032" y="5580860"/>
            <a:ext cx="1245870" cy="83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165725" y="6505575"/>
            <a:ext cx="1244600" cy="26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71" name="Picture 27" descr="C:\Users\ayubero\Desktop\FotosMapas\IMG_6974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129" y="5603961"/>
            <a:ext cx="1211287" cy="809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887" y="1638223"/>
            <a:ext cx="1422606" cy="949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08400" y="2741613"/>
            <a:ext cx="1387475" cy="31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ncabez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75565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9220" name="Picture 8" descr="Industria-Innov col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934075"/>
            <a:ext cx="1927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657099947"/>
              </p:ext>
            </p:extLst>
          </p:nvPr>
        </p:nvGraphicFramePr>
        <p:xfrm>
          <a:off x="755650" y="1533526"/>
          <a:ext cx="7776790" cy="448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484438" y="115888"/>
            <a:ext cx="64801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Tw Cen MT" pitchFamily="34" charset="0"/>
              </a:rPr>
              <a:t>Relaciones con el Departamento de Agricultura, Ganadería y Medio Ambiente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35113"/>
            <a:ext cx="17287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1502</Words>
  <Application>Microsoft Office PowerPoint</Application>
  <PresentationFormat>Presentación en pantalla (4:3)</PresentationFormat>
  <Paragraphs>234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Diseño predeterminado</vt:lpstr>
      <vt:lpstr>Tema de Office</vt:lpstr>
      <vt:lpstr>1_Tema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Company>SARA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SARA</dc:creator>
  <cp:lastModifiedBy>Red Aragonesa de Desarrollo Rural. Javier Blasco</cp:lastModifiedBy>
  <cp:revision>610</cp:revision>
  <dcterms:created xsi:type="dcterms:W3CDTF">2007-06-12T09:32:03Z</dcterms:created>
  <dcterms:modified xsi:type="dcterms:W3CDTF">2015-05-28T08:44:00Z</dcterms:modified>
</cp:coreProperties>
</file>